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BDD35-DAAB-32C2-EDC7-41BDC01B67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Global Superstore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ABEE7-FFA3-B4A4-BF6D-64EC24EEC3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Divas Rajan</a:t>
            </a:r>
          </a:p>
          <a:p>
            <a:r>
              <a:rPr lang="en-US" dirty="0"/>
              <a:t>29-sep-2023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3906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00C42-E549-909F-2C8D-28F8AF740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CONTEXT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53D45-4B3A-C759-C2E0-9B85DBF3B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Global super store is getting losses, how to make it more profitable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493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425C8-BBA7-363D-9259-FA7AE059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CHALLENGES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4FBDD-5A90-D711-133F-7FC15410E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Whether the shipping cost affect the profit</a:t>
            </a:r>
          </a:p>
          <a:p>
            <a:r>
              <a:rPr lang="en-US" dirty="0"/>
              <a:t>Is there any correlation between profit/loss and discount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2056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0330821-6404-23D9-145D-E5F16AFEE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249" y="373115"/>
            <a:ext cx="9134669" cy="611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54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73CF1-7963-9770-59A3-BD40BD6FB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62482-67FC-85A9-8CC1-EECF4AB95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Shipping cost is more than profit except ‘standard’ shipping mode.</a:t>
            </a:r>
          </a:p>
          <a:p>
            <a:r>
              <a:rPr lang="en-US" dirty="0"/>
              <a:t>Discount rate is high in countries where company faces high loss.</a:t>
            </a:r>
          </a:p>
          <a:p>
            <a:r>
              <a:rPr lang="en-US" dirty="0"/>
              <a:t>Table subcategory under Furniture category face high loss,  moreover shipping cost is also comparably high.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06449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492</TotalTime>
  <Words>85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Global Superstore Analysis</vt:lpstr>
      <vt:lpstr>CONTEXT</vt:lpstr>
      <vt:lpstr>CHALLENGES 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Superstore Analysis</dc:title>
  <dc:creator>Divas Rajan</dc:creator>
  <cp:lastModifiedBy>Divas Rajan</cp:lastModifiedBy>
  <cp:revision>3</cp:revision>
  <dcterms:created xsi:type="dcterms:W3CDTF">2023-09-28T08:38:41Z</dcterms:created>
  <dcterms:modified xsi:type="dcterms:W3CDTF">2023-10-08T11:28:24Z</dcterms:modified>
</cp:coreProperties>
</file>