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2" r:id="rId1"/>
  </p:sldMasterIdLst>
  <p:notesMasterIdLst>
    <p:notesMasterId r:id="rId13"/>
  </p:notesMasterIdLst>
  <p:sldIdLst>
    <p:sldId id="272" r:id="rId2"/>
    <p:sldId id="258" r:id="rId3"/>
    <p:sldId id="259" r:id="rId4"/>
    <p:sldId id="260" r:id="rId5"/>
    <p:sldId id="261" r:id="rId6"/>
    <p:sldId id="262" r:id="rId7"/>
    <p:sldId id="264" r:id="rId8"/>
    <p:sldId id="269" r:id="rId9"/>
    <p:sldId id="263" r:id="rId10"/>
    <p:sldId id="265" r:id="rId11"/>
    <p:sldId id="270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23BB505-FC90-4911-A9E3-E38A10459B86}" v="3260" dt="2025-09-07T06:57:18.88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nush P" userId="624ade9a8b7e09e2" providerId="Windows Live" clId="Web-{423BB505-FC90-4911-A9E3-E38A10459B86}"/>
    <pc:docChg chg="mod addSld delSld modSld addMainMaster delMainMaster modMainMaster setSldSz">
      <pc:chgData name="Dhanush P" userId="624ade9a8b7e09e2" providerId="Windows Live" clId="Web-{423BB505-FC90-4911-A9E3-E38A10459B86}" dt="2025-09-07T06:57:17.638" v="1857" actId="20577"/>
      <pc:docMkLst>
        <pc:docMk/>
      </pc:docMkLst>
      <pc:sldChg chg="modSp del mod setBg setFolMasterObjs modClrScheme chgLayout">
        <pc:chgData name="Dhanush P" userId="624ade9a8b7e09e2" providerId="Windows Live" clId="Web-{423BB505-FC90-4911-A9E3-E38A10459B86}" dt="2025-09-07T06:49:56.168" v="1807"/>
        <pc:sldMkLst>
          <pc:docMk/>
          <pc:sldMk cId="0" sldId="256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6"/>
            <ac:spMk id="3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6"/>
            <ac:spMk id="4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6"/>
            <ac:spMk id="5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6"/>
            <ac:spMk id="6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56"/>
            <ac:spMk id="7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56"/>
            <ac:spMk id="11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6"/>
            <ac:spMk id="14" creationId="{D55ADE35-C35B-07C1-F5AA-C33B3DDB802E}"/>
          </ac:spMkLst>
        </pc:spChg>
        <pc:grpChg chg="mod">
          <ac:chgData name="Dhanush P" userId="624ade9a8b7e09e2" providerId="Windows Live" clId="Web-{423BB505-FC90-4911-A9E3-E38A10459B86}" dt="2025-09-07T06:37:25.045" v="1702"/>
          <ac:grpSpMkLst>
            <pc:docMk/>
            <pc:sldMk cId="0" sldId="256"/>
            <ac:grpSpMk id="2" creationId="{00000000-0000-0000-0000-000000000000}"/>
          </ac:grpSpMkLst>
        </pc:grp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56"/>
            <ac:picMk id="9" creationId="{00000000-0000-0000-0000-000000000000}"/>
          </ac:picMkLst>
        </pc:picChg>
      </pc:sldChg>
      <pc:sldChg chg="addSp delSp modSp del mod setBg modClrScheme chgLayout">
        <pc:chgData name="Dhanush P" userId="624ade9a8b7e09e2" providerId="Windows Live" clId="Web-{423BB505-FC90-4911-A9E3-E38A10459B86}" dt="2025-09-07T06:44:30.733" v="1757"/>
        <pc:sldMkLst>
          <pc:docMk/>
          <pc:sldMk cId="0" sldId="257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7"/>
            <ac:spMk id="2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6:28:19.508" v="1659"/>
          <ac:spMkLst>
            <pc:docMk/>
            <pc:sldMk cId="0" sldId="257"/>
            <ac:spMk id="13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6:28:14.196" v="1657"/>
          <ac:spMkLst>
            <pc:docMk/>
            <pc:sldMk cId="0" sldId="257"/>
            <ac:spMk id="14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6:28:11.633" v="1656"/>
          <ac:spMkLst>
            <pc:docMk/>
            <pc:sldMk cId="0" sldId="257"/>
            <ac:spMk id="15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6:28:16.196" v="1658"/>
          <ac:spMkLst>
            <pc:docMk/>
            <pc:sldMk cId="0" sldId="257"/>
            <ac:spMk id="16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57"/>
            <ac:spMk id="17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37:25.045" v="1702"/>
          <ac:spMkLst>
            <pc:docMk/>
            <pc:sldMk cId="0" sldId="257"/>
            <ac:spMk id="21" creationId="{740DF77C-C3D6-2C98-1738-75211DC4FE9D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57"/>
            <ac:spMk id="22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37:25.045" v="1702"/>
          <ac:spMkLst>
            <pc:docMk/>
            <pc:sldMk cId="0" sldId="257"/>
            <ac:spMk id="23" creationId="{6A7F54C0-AC26-2083-4401-096F1BB58674}"/>
          </ac:spMkLst>
        </pc:spChg>
        <pc:spChg chg="add del mod">
          <ac:chgData name="Dhanush P" userId="624ade9a8b7e09e2" providerId="Windows Live" clId="Web-{423BB505-FC90-4911-A9E3-E38A10459B86}" dt="2025-09-07T04:03:40.943" v="112"/>
          <ac:spMkLst>
            <pc:docMk/>
            <pc:sldMk cId="0" sldId="257"/>
            <ac:spMk id="24" creationId="{FF0FBF52-ABCB-C21A-BD02-A9203E4411C3}"/>
          </ac:spMkLst>
        </pc:spChg>
        <pc:spChg chg="add mod">
          <ac:chgData name="Dhanush P" userId="624ade9a8b7e09e2" providerId="Windows Live" clId="Web-{423BB505-FC90-4911-A9E3-E38A10459B86}" dt="2025-09-07T06:37:25.045" v="1702"/>
          <ac:spMkLst>
            <pc:docMk/>
            <pc:sldMk cId="0" sldId="257"/>
            <ac:spMk id="25" creationId="{8A747E1A-8E6A-C5C1-D1B6-601FC6A51FD4}"/>
          </ac:spMkLst>
        </pc:spChg>
        <pc:spChg chg="add mod">
          <ac:chgData name="Dhanush P" userId="624ade9a8b7e09e2" providerId="Windows Live" clId="Web-{423BB505-FC90-4911-A9E3-E38A10459B86}" dt="2025-09-07T06:37:25.045" v="1702"/>
          <ac:spMkLst>
            <pc:docMk/>
            <pc:sldMk cId="0" sldId="257"/>
            <ac:spMk id="26" creationId="{E72F3667-BE48-C390-1411-BB9F01FD4111}"/>
          </ac:spMkLst>
        </pc:spChg>
        <pc:spChg chg="add mod">
          <ac:chgData name="Dhanush P" userId="624ade9a8b7e09e2" providerId="Windows Live" clId="Web-{423BB505-FC90-4911-A9E3-E38A10459B86}" dt="2025-09-07T06:37:25.045" v="1702"/>
          <ac:spMkLst>
            <pc:docMk/>
            <pc:sldMk cId="0" sldId="257"/>
            <ac:spMk id="27" creationId="{977A5602-C58D-BBAC-A34F-DAEE16CD95DE}"/>
          </ac:spMkLst>
        </pc:spChg>
        <pc:spChg chg="add mod ord">
          <ac:chgData name="Dhanush P" userId="624ade9a8b7e09e2" providerId="Windows Live" clId="Web-{423BB505-FC90-4911-A9E3-E38A10459B86}" dt="2025-09-07T06:37:25.811" v="1703"/>
          <ac:spMkLst>
            <pc:docMk/>
            <pc:sldMk cId="0" sldId="257"/>
            <ac:spMk id="43" creationId="{C441C776-3E9C-3065-EEC1-82BA4BCEBCD1}"/>
          </ac:spMkLst>
        </pc:spChg>
        <pc:spChg chg="add">
          <ac:chgData name="Dhanush P" userId="624ade9a8b7e09e2" providerId="Windows Live" clId="Web-{423BB505-FC90-4911-A9E3-E38A10459B86}" dt="2025-09-07T06:37:40.874" v="1707"/>
          <ac:spMkLst>
            <pc:docMk/>
            <pc:sldMk cId="0" sldId="257"/>
            <ac:spMk id="47" creationId="{BF66D023-5463-FA63-12ED-7FEF520B3EA6}"/>
          </ac:spMkLst>
        </pc:spChg>
        <pc:grpChg chg="del mod">
          <ac:chgData name="Dhanush P" userId="624ade9a8b7e09e2" providerId="Windows Live" clId="Web-{423BB505-FC90-4911-A9E3-E38A10459B86}" dt="2025-09-07T06:28:07.211" v="1655"/>
          <ac:grpSpMkLst>
            <pc:docMk/>
            <pc:sldMk cId="0" sldId="257"/>
            <ac:grpSpMk id="3" creationId="{00000000-0000-0000-0000-000000000000}"/>
          </ac:grpSpMkLst>
        </pc:grpChg>
        <pc:grpChg chg="mod">
          <ac:chgData name="Dhanush P" userId="624ade9a8b7e09e2" providerId="Windows Live" clId="Web-{423BB505-FC90-4911-A9E3-E38A10459B86}" dt="2025-09-07T06:37:25.045" v="1702"/>
          <ac:grpSpMkLst>
            <pc:docMk/>
            <pc:sldMk cId="0" sldId="257"/>
            <ac:grpSpMk id="18" creationId="{00000000-0000-0000-0000-000000000000}"/>
          </ac:grpSpMkLst>
        </pc:grpChg>
        <pc:inkChg chg="add del">
          <ac:chgData name="Dhanush P" userId="624ade9a8b7e09e2" providerId="Windows Live" clId="Web-{423BB505-FC90-4911-A9E3-E38A10459B86}" dt="2025-09-07T06:30:19.497" v="1671"/>
          <ac:inkMkLst>
            <pc:docMk/>
            <pc:sldMk cId="0" sldId="257"/>
            <ac:inkMk id="28" creationId="{291BD988-863B-409D-DA36-AE25873604C7}"/>
          </ac:inkMkLst>
        </pc:inkChg>
        <pc:inkChg chg="add del">
          <ac:chgData name="Dhanush P" userId="624ade9a8b7e09e2" providerId="Windows Live" clId="Web-{423BB505-FC90-4911-A9E3-E38A10459B86}" dt="2025-09-07T06:30:19.497" v="1670"/>
          <ac:inkMkLst>
            <pc:docMk/>
            <pc:sldMk cId="0" sldId="257"/>
            <ac:inkMk id="29" creationId="{5411C06E-1DA0-1A50-0FBF-D683B719B580}"/>
          </ac:inkMkLst>
        </pc:inkChg>
        <pc:inkChg chg="add del">
          <ac:chgData name="Dhanush P" userId="624ade9a8b7e09e2" providerId="Windows Live" clId="Web-{423BB505-FC90-4911-A9E3-E38A10459B86}" dt="2025-09-07T06:30:19.497" v="1669"/>
          <ac:inkMkLst>
            <pc:docMk/>
            <pc:sldMk cId="0" sldId="257"/>
            <ac:inkMk id="30" creationId="{78F5AC5F-6BE6-2FCC-5AA7-0742B0DF08BB}"/>
          </ac:inkMkLst>
        </pc:inkChg>
        <pc:inkChg chg="add del">
          <ac:chgData name="Dhanush P" userId="624ade9a8b7e09e2" providerId="Windows Live" clId="Web-{423BB505-FC90-4911-A9E3-E38A10459B86}" dt="2025-09-07T06:30:19.497" v="1668"/>
          <ac:inkMkLst>
            <pc:docMk/>
            <pc:sldMk cId="0" sldId="257"/>
            <ac:inkMk id="31" creationId="{A0B8FC8A-DE3D-8E80-29E1-0E5FAF20888B}"/>
          </ac:inkMkLst>
        </pc:inkChg>
        <pc:inkChg chg="add del">
          <ac:chgData name="Dhanush P" userId="624ade9a8b7e09e2" providerId="Windows Live" clId="Web-{423BB505-FC90-4911-A9E3-E38A10459B86}" dt="2025-09-07T06:30:18.419" v="1667"/>
          <ac:inkMkLst>
            <pc:docMk/>
            <pc:sldMk cId="0" sldId="257"/>
            <ac:inkMk id="32" creationId="{C400B22F-46EA-66E6-1B41-DCF38F3C2AEE}"/>
          </ac:inkMkLst>
        </pc:inkChg>
        <pc:inkChg chg="add del">
          <ac:chgData name="Dhanush P" userId="624ade9a8b7e09e2" providerId="Windows Live" clId="Web-{423BB505-FC90-4911-A9E3-E38A10459B86}" dt="2025-09-07T06:31:07.171" v="1683"/>
          <ac:inkMkLst>
            <pc:docMk/>
            <pc:sldMk cId="0" sldId="257"/>
            <ac:inkMk id="33" creationId="{50DBC4CE-C0F8-962A-1F8B-8D1EE436D651}"/>
          </ac:inkMkLst>
        </pc:inkChg>
        <pc:inkChg chg="add del">
          <ac:chgData name="Dhanush P" userId="624ade9a8b7e09e2" providerId="Windows Live" clId="Web-{423BB505-FC90-4911-A9E3-E38A10459B86}" dt="2025-09-07T06:31:05.530" v="1681"/>
          <ac:inkMkLst>
            <pc:docMk/>
            <pc:sldMk cId="0" sldId="257"/>
            <ac:inkMk id="34" creationId="{6AD0D172-9F11-EB3B-C46B-0BC41F6324BB}"/>
          </ac:inkMkLst>
        </pc:inkChg>
        <pc:inkChg chg="add del">
          <ac:chgData name="Dhanush P" userId="624ade9a8b7e09e2" providerId="Windows Live" clId="Web-{423BB505-FC90-4911-A9E3-E38A10459B86}" dt="2025-09-07T06:31:04.983" v="1680"/>
          <ac:inkMkLst>
            <pc:docMk/>
            <pc:sldMk cId="0" sldId="257"/>
            <ac:inkMk id="35" creationId="{26F1A6EC-E475-E461-34D2-57A343284EBC}"/>
          </ac:inkMkLst>
        </pc:inkChg>
        <pc:inkChg chg="add del">
          <ac:chgData name="Dhanush P" userId="624ade9a8b7e09e2" providerId="Windows Live" clId="Web-{423BB505-FC90-4911-A9E3-E38A10459B86}" dt="2025-09-07T06:31:04.983" v="1679"/>
          <ac:inkMkLst>
            <pc:docMk/>
            <pc:sldMk cId="0" sldId="257"/>
            <ac:inkMk id="36" creationId="{75A1E7EE-70A4-C318-C33D-7A2A6901D32C}"/>
          </ac:inkMkLst>
        </pc:inkChg>
        <pc:inkChg chg="add del">
          <ac:chgData name="Dhanush P" userId="624ade9a8b7e09e2" providerId="Windows Live" clId="Web-{423BB505-FC90-4911-A9E3-E38A10459B86}" dt="2025-09-07T06:31:04.780" v="1678"/>
          <ac:inkMkLst>
            <pc:docMk/>
            <pc:sldMk cId="0" sldId="257"/>
            <ac:inkMk id="37" creationId="{2D433A8E-4DBB-7E54-C722-D0222B809834}"/>
          </ac:inkMkLst>
        </pc:inkChg>
        <pc:inkChg chg="add">
          <ac:chgData name="Dhanush P" userId="624ade9a8b7e09e2" providerId="Windows Live" clId="Web-{423BB505-FC90-4911-A9E3-E38A10459B86}" dt="2025-09-07T06:31:31" v="1686"/>
          <ac:inkMkLst>
            <pc:docMk/>
            <pc:sldMk cId="0" sldId="257"/>
            <ac:inkMk id="38" creationId="{C48816A8-55AE-98FE-070A-1CBB529D7BAA}"/>
          </ac:inkMkLst>
        </pc:inkChg>
        <pc:inkChg chg="add mod">
          <ac:chgData name="Dhanush P" userId="624ade9a8b7e09e2" providerId="Windows Live" clId="Web-{423BB505-FC90-4911-A9E3-E38A10459B86}" dt="2025-09-07T06:37:25.045" v="1702"/>
          <ac:inkMkLst>
            <pc:docMk/>
            <pc:sldMk cId="0" sldId="257"/>
            <ac:inkMk id="39" creationId="{755D94BC-F4E3-5EBF-AF87-D0C6AD83F6E0}"/>
          </ac:inkMkLst>
        </pc:inkChg>
        <pc:inkChg chg="add del">
          <ac:chgData name="Dhanush P" userId="624ade9a8b7e09e2" providerId="Windows Live" clId="Web-{423BB505-FC90-4911-A9E3-E38A10459B86}" dt="2025-09-07T06:37:56.734" v="1713"/>
          <ac:inkMkLst>
            <pc:docMk/>
            <pc:sldMk cId="0" sldId="257"/>
            <ac:inkMk id="40" creationId="{2C15576C-882F-DDEE-BDD1-6EBBAAD7EEDF}"/>
          </ac:inkMkLst>
        </pc:inkChg>
        <pc:inkChg chg="add">
          <ac:chgData name="Dhanush P" userId="624ade9a8b7e09e2" providerId="Windows Live" clId="Web-{423BB505-FC90-4911-A9E3-E38A10459B86}" dt="2025-09-07T06:36:50.544" v="1697"/>
          <ac:inkMkLst>
            <pc:docMk/>
            <pc:sldMk cId="0" sldId="257"/>
            <ac:inkMk id="41" creationId="{67184521-36B2-6330-B312-2572B7B2BEA7}"/>
          </ac:inkMkLst>
        </pc:inkChg>
        <pc:inkChg chg="add">
          <ac:chgData name="Dhanush P" userId="624ade9a8b7e09e2" providerId="Windows Live" clId="Web-{423BB505-FC90-4911-A9E3-E38A10459B86}" dt="2025-09-07T06:37:04.013" v="1698"/>
          <ac:inkMkLst>
            <pc:docMk/>
            <pc:sldMk cId="0" sldId="257"/>
            <ac:inkMk id="42" creationId="{94481EE9-7FC9-4DDF-18A0-03FD87B0F291}"/>
          </ac:inkMkLst>
        </pc:inkChg>
        <pc:inkChg chg="add del">
          <ac:chgData name="Dhanush P" userId="624ade9a8b7e09e2" providerId="Windows Live" clId="Web-{423BB505-FC90-4911-A9E3-E38A10459B86}" dt="2025-09-07T06:38:04.781" v="1718"/>
          <ac:inkMkLst>
            <pc:docMk/>
            <pc:sldMk cId="0" sldId="257"/>
            <ac:inkMk id="44" creationId="{5B574E88-E6C1-FF59-1F68-09A0BC0303C3}"/>
          </ac:inkMkLst>
        </pc:inkChg>
        <pc:inkChg chg="add">
          <ac:chgData name="Dhanush P" userId="624ade9a8b7e09e2" providerId="Windows Live" clId="Web-{423BB505-FC90-4911-A9E3-E38A10459B86}" dt="2025-09-07T06:37:35.061" v="1705"/>
          <ac:inkMkLst>
            <pc:docMk/>
            <pc:sldMk cId="0" sldId="257"/>
            <ac:inkMk id="45" creationId="{35A603B7-8C10-6730-1BFE-2ADFFBEB5839}"/>
          </ac:inkMkLst>
        </pc:inkChg>
        <pc:inkChg chg="add">
          <ac:chgData name="Dhanush P" userId="624ade9a8b7e09e2" providerId="Windows Live" clId="Web-{423BB505-FC90-4911-A9E3-E38A10459B86}" dt="2025-09-07T06:37:35.077" v="1706"/>
          <ac:inkMkLst>
            <pc:docMk/>
            <pc:sldMk cId="0" sldId="257"/>
            <ac:inkMk id="46" creationId="{C0417318-3483-8E9E-990C-A9B08D2B821F}"/>
          </ac:inkMkLst>
        </pc:inkChg>
        <pc:inkChg chg="add">
          <ac:chgData name="Dhanush P" userId="624ade9a8b7e09e2" providerId="Windows Live" clId="Web-{423BB505-FC90-4911-A9E3-E38A10459B86}" dt="2025-09-07T06:37:42.499" v="1708"/>
          <ac:inkMkLst>
            <pc:docMk/>
            <pc:sldMk cId="0" sldId="257"/>
            <ac:inkMk id="48" creationId="{AC7E1DE8-DEE1-498D-2405-08E5E83FF1FB}"/>
          </ac:inkMkLst>
        </pc:inkChg>
        <pc:inkChg chg="add del">
          <ac:chgData name="Dhanush P" userId="624ade9a8b7e09e2" providerId="Windows Live" clId="Web-{423BB505-FC90-4911-A9E3-E38A10459B86}" dt="2025-09-07T06:38:02.640" v="1717"/>
          <ac:inkMkLst>
            <pc:docMk/>
            <pc:sldMk cId="0" sldId="257"/>
            <ac:inkMk id="49" creationId="{C5E0AD96-445D-6817-471F-BFF058DC3B07}"/>
          </ac:inkMkLst>
        </pc:inkChg>
        <pc:inkChg chg="add del">
          <ac:chgData name="Dhanush P" userId="624ade9a8b7e09e2" providerId="Windows Live" clId="Web-{423BB505-FC90-4911-A9E3-E38A10459B86}" dt="2025-09-07T06:38:02.640" v="1716"/>
          <ac:inkMkLst>
            <pc:docMk/>
            <pc:sldMk cId="0" sldId="257"/>
            <ac:inkMk id="50" creationId="{AA81E70C-CB09-0BC8-19C8-33E84DED9F1B}"/>
          </ac:inkMkLst>
        </pc:inkChg>
        <pc:inkChg chg="add del">
          <ac:chgData name="Dhanush P" userId="624ade9a8b7e09e2" providerId="Windows Live" clId="Web-{423BB505-FC90-4911-A9E3-E38A10459B86}" dt="2025-09-07T06:37:59.531" v="1714"/>
          <ac:inkMkLst>
            <pc:docMk/>
            <pc:sldMk cId="0" sldId="257"/>
            <ac:inkMk id="51" creationId="{FE3E86CA-E515-4747-E132-7CA8A3815E4F}"/>
          </ac:inkMkLst>
        </pc:inkChg>
        <pc:inkChg chg="add del">
          <ac:chgData name="Dhanush P" userId="624ade9a8b7e09e2" providerId="Windows Live" clId="Web-{423BB505-FC90-4911-A9E3-E38A10459B86}" dt="2025-09-07T06:38:01.359" v="1715"/>
          <ac:inkMkLst>
            <pc:docMk/>
            <pc:sldMk cId="0" sldId="257"/>
            <ac:inkMk id="52" creationId="{96E5EEE3-7D7B-16A4-8719-192610AE3C59}"/>
          </ac:inkMkLst>
        </pc:inkChg>
      </pc:sldChg>
      <pc:sldChg chg="addSp delSp modSp mod setBg modClrScheme chgLayout">
        <pc:chgData name="Dhanush P" userId="624ade9a8b7e09e2" providerId="Windows Live" clId="Web-{423BB505-FC90-4911-A9E3-E38A10459B86}" dt="2025-09-07T06:51:21.858" v="1814" actId="20577"/>
        <pc:sldMkLst>
          <pc:docMk/>
          <pc:sldMk cId="0" sldId="258"/>
        </pc:sldMkLst>
        <pc:spChg chg="del mod">
          <ac:chgData name="Dhanush P" userId="624ade9a8b7e09e2" providerId="Windows Live" clId="Web-{423BB505-FC90-4911-A9E3-E38A10459B86}" dt="2025-09-07T06:13:59.616" v="1638"/>
          <ac:spMkLst>
            <pc:docMk/>
            <pc:sldMk cId="0" sldId="258"/>
            <ac:spMk id="2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08:02.337" v="1627" actId="107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Dhanush P" userId="624ade9a8b7e09e2" providerId="Windows Live" clId="Web-{423BB505-FC90-4911-A9E3-E38A10459B86}" dt="2025-09-07T06:07:50.769" v="1626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Dhanush P" userId="624ade9a8b7e09e2" providerId="Windows Live" clId="Web-{423BB505-FC90-4911-A9E3-E38A10459B86}" dt="2025-09-07T06:07:35.831" v="1624"/>
          <ac:spMkLst>
            <pc:docMk/>
            <pc:sldMk cId="0" sldId="258"/>
            <ac:spMk id="9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6:11:48.923" v="1636"/>
          <ac:spMkLst>
            <pc:docMk/>
            <pc:sldMk cId="0" sldId="258"/>
            <ac:spMk id="10" creationId="{00000000-0000-0000-0000-000000000000}"/>
          </ac:spMkLst>
        </pc:spChg>
        <pc:spChg chg="del mod">
          <ac:chgData name="Dhanush P" userId="624ade9a8b7e09e2" providerId="Windows Live" clId="Web-{423BB505-FC90-4911-A9E3-E38A10459B86}" dt="2025-09-07T06:11:21.985" v="1630"/>
          <ac:spMkLst>
            <pc:docMk/>
            <pc:sldMk cId="0" sldId="258"/>
            <ac:spMk id="11" creationId="{00000000-0000-0000-0000-000000000000}"/>
          </ac:spMkLst>
        </pc:spChg>
        <pc:spChg chg="del mod">
          <ac:chgData name="Dhanush P" userId="624ade9a8b7e09e2" providerId="Windows Live" clId="Web-{423BB505-FC90-4911-A9E3-E38A10459B86}" dt="2025-09-07T06:11:36.532" v="1633"/>
          <ac:spMkLst>
            <pc:docMk/>
            <pc:sldMk cId="0" sldId="258"/>
            <ac:spMk id="12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8"/>
            <ac:spMk id="13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8"/>
            <ac:spMk id="14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8"/>
            <ac:spMk id="15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8"/>
            <ac:spMk id="16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51:21.858" v="1814" actId="20577"/>
          <ac:spMkLst>
            <pc:docMk/>
            <pc:sldMk cId="0" sldId="258"/>
            <ac:spMk id="21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58"/>
            <ac:spMk id="22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51:07.139" v="1810" actId="20577"/>
          <ac:spMkLst>
            <pc:docMk/>
            <pc:sldMk cId="0" sldId="258"/>
            <ac:spMk id="23" creationId="{D0827FA3-A9D4-0FE5-45BE-664C8C920E82}"/>
          </ac:spMkLst>
        </pc:spChg>
        <pc:spChg chg="add mod ord">
          <ac:chgData name="Dhanush P" userId="624ade9a8b7e09e2" providerId="Windows Live" clId="Web-{423BB505-FC90-4911-A9E3-E38A10459B86}" dt="2025-09-07T06:37:25.811" v="1703"/>
          <ac:spMkLst>
            <pc:docMk/>
            <pc:sldMk cId="0" sldId="258"/>
            <ac:spMk id="24" creationId="{7614EE69-5BB7-DE41-F307-6C7815E174FC}"/>
          </ac:spMkLst>
        </pc:spChg>
        <pc:grpChg chg="del mod">
          <ac:chgData name="Dhanush P" userId="624ade9a8b7e09e2" providerId="Windows Live" clId="Web-{423BB505-FC90-4911-A9E3-E38A10459B86}" dt="2025-09-07T06:11:51.705" v="1637"/>
          <ac:grpSpMkLst>
            <pc:docMk/>
            <pc:sldMk cId="0" sldId="258"/>
            <ac:grpSpMk id="3" creationId="{00000000-0000-0000-0000-000000000000}"/>
          </ac:grpSpMkLst>
        </pc:grpChg>
        <pc:grpChg chg="mod">
          <ac:chgData name="Dhanush P" userId="624ade9a8b7e09e2" providerId="Windows Live" clId="Web-{423BB505-FC90-4911-A9E3-E38A10459B86}" dt="2025-09-07T06:37:25.045" v="1702"/>
          <ac:grpSpMkLst>
            <pc:docMk/>
            <pc:sldMk cId="0" sldId="258"/>
            <ac:grpSpMk id="18" creationId="{00000000-0000-0000-0000-000000000000}"/>
          </ac:grpSpMkLst>
        </pc:grp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58"/>
            <ac:picMk id="17" creationId="{00000000-0000-0000-0000-000000000000}"/>
          </ac:picMkLst>
        </pc:picChg>
        <pc:picChg chg="mod">
          <ac:chgData name="Dhanush P" userId="624ade9a8b7e09e2" providerId="Windows Live" clId="Web-{423BB505-FC90-4911-A9E3-E38A10459B86}" dt="2025-09-07T04:19:38.418" v="316" actId="14100"/>
          <ac:picMkLst>
            <pc:docMk/>
            <pc:sldMk cId="0" sldId="258"/>
            <ac:picMk id="19" creationId="{00000000-0000-0000-0000-000000000000}"/>
          </ac:picMkLst>
        </pc:picChg>
        <pc:picChg chg="mod modCrop">
          <ac:chgData name="Dhanush P" userId="624ade9a8b7e09e2" providerId="Windows Live" clId="Web-{423BB505-FC90-4911-A9E3-E38A10459B86}" dt="2025-09-07T04:21:53.142" v="327"/>
          <ac:picMkLst>
            <pc:docMk/>
            <pc:sldMk cId="0" sldId="258"/>
            <ac:picMk id="20" creationId="{00000000-0000-0000-0000-000000000000}"/>
          </ac:picMkLst>
        </pc:picChg>
      </pc:sldChg>
      <pc:sldChg chg="addSp modSp mod setBg setFolMasterObjs modClrScheme chgLayout">
        <pc:chgData name="Dhanush P" userId="624ade9a8b7e09e2" providerId="Windows Live" clId="Web-{423BB505-FC90-4911-A9E3-E38A10459B86}" dt="2025-09-07T06:57:17.638" v="1857" actId="20577"/>
        <pc:sldMkLst>
          <pc:docMk/>
          <pc:sldMk cId="0" sldId="259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9"/>
            <ac:spMk id="3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9"/>
            <ac:spMk id="4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59"/>
            <ac:spMk id="6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51:54.782" v="1817" actId="20577"/>
          <ac:spMkLst>
            <pc:docMk/>
            <pc:sldMk cId="0" sldId="259"/>
            <ac:spMk id="7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7:17.638" v="1857" actId="20577"/>
          <ac:spMkLst>
            <pc:docMk/>
            <pc:sldMk cId="0" sldId="259"/>
            <ac:spMk id="9" creationId="{68AC44AB-A80B-EF9E-9B18-E91C2A2BD5B1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59"/>
            <ac:spMk id="10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2:02.766" v="1818" actId="20577"/>
          <ac:spMkLst>
            <pc:docMk/>
            <pc:sldMk cId="0" sldId="259"/>
            <ac:spMk id="11" creationId="{7CB3B18E-565E-CA9B-E152-83A66566068F}"/>
          </ac:spMkLst>
        </pc:spChg>
        <pc:grpChg chg="mod">
          <ac:chgData name="Dhanush P" userId="624ade9a8b7e09e2" providerId="Windows Live" clId="Web-{423BB505-FC90-4911-A9E3-E38A10459B86}" dt="2025-09-07T06:37:25.045" v="1702"/>
          <ac:grpSpMkLst>
            <pc:docMk/>
            <pc:sldMk cId="0" sldId="259"/>
            <ac:grpSpMk id="2" creationId="{00000000-0000-0000-0000-000000000000}"/>
          </ac:grpSpMkLst>
        </pc:grpChg>
        <pc:picChg chg="mod modCrop">
          <ac:chgData name="Dhanush P" userId="624ade9a8b7e09e2" providerId="Windows Live" clId="Web-{423BB505-FC90-4911-A9E3-E38A10459B86}" dt="2025-09-07T06:37:25.045" v="1702"/>
          <ac:picMkLst>
            <pc:docMk/>
            <pc:sldMk cId="0" sldId="259"/>
            <ac:picMk id="8" creationId="{00000000-0000-0000-0000-000000000000}"/>
          </ac:picMkLst>
        </pc:picChg>
      </pc:sldChg>
      <pc:sldChg chg="addSp delSp modSp mod setBg setFolMasterObjs modClrScheme chgLayout">
        <pc:chgData name="Dhanush P" userId="624ade9a8b7e09e2" providerId="Windows Live" clId="Web-{423BB505-FC90-4911-A9E3-E38A10459B86}" dt="2025-09-07T06:57:07.856" v="1855" actId="20577"/>
        <pc:sldMkLst>
          <pc:docMk/>
          <pc:sldMk cId="0" sldId="260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0"/>
            <ac:spMk id="3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0"/>
            <ac:spMk id="4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0"/>
            <ac:spMk id="6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57:07.856" v="1855" actId="20577"/>
          <ac:spMkLst>
            <pc:docMk/>
            <pc:sldMk cId="0" sldId="260"/>
            <ac:spMk id="7" creationId="{00000000-0000-0000-0000-000000000000}"/>
          </ac:spMkLst>
        </pc:spChg>
        <pc:spChg chg="add del mod">
          <ac:chgData name="Dhanush P" userId="624ade9a8b7e09e2" providerId="Windows Live" clId="Web-{423BB505-FC90-4911-A9E3-E38A10459B86}" dt="2025-09-07T04:36:13.972" v="479"/>
          <ac:spMkLst>
            <pc:docMk/>
            <pc:sldMk cId="0" sldId="260"/>
            <ac:spMk id="9" creationId="{6BE7B4F8-66A5-BD65-27F2-8511EF1AA052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60"/>
            <ac:spMk id="10" creationId="{00000000-0000-0000-0000-000000000000}"/>
          </ac:spMkLst>
        </pc:spChg>
        <pc:spChg chg="add del mod">
          <ac:chgData name="Dhanush P" userId="624ade9a8b7e09e2" providerId="Windows Live" clId="Web-{423BB505-FC90-4911-A9E3-E38A10459B86}" dt="2025-09-07T04:36:39.269" v="484"/>
          <ac:spMkLst>
            <pc:docMk/>
            <pc:sldMk cId="0" sldId="260"/>
            <ac:spMk id="11" creationId="{2A72C389-A580-F9B0-E88C-CD39152EB223}"/>
          </ac:spMkLst>
        </pc:spChg>
        <pc:spChg chg="add del mod">
          <ac:chgData name="Dhanush P" userId="624ade9a8b7e09e2" providerId="Windows Live" clId="Web-{423BB505-FC90-4911-A9E3-E38A10459B86}" dt="2025-09-07T04:37:14.474" v="489"/>
          <ac:spMkLst>
            <pc:docMk/>
            <pc:sldMk cId="0" sldId="260"/>
            <ac:spMk id="12" creationId="{52D80ECF-AC4D-8467-C99C-8F7185EE1D6E}"/>
          </ac:spMkLst>
        </pc:spChg>
        <pc:spChg chg="add mod">
          <ac:chgData name="Dhanush P" userId="624ade9a8b7e09e2" providerId="Windows Live" clId="Web-{423BB505-FC90-4911-A9E3-E38A10459B86}" dt="2025-09-07T06:56:09.854" v="1848" actId="20577"/>
          <ac:spMkLst>
            <pc:docMk/>
            <pc:sldMk cId="0" sldId="260"/>
            <ac:spMk id="13" creationId="{46FE04E3-B9EB-3A22-392E-56AF2643350B}"/>
          </ac:spMkLst>
        </pc:spChg>
        <pc:spChg chg="add mod">
          <ac:chgData name="Dhanush P" userId="624ade9a8b7e09e2" providerId="Windows Live" clId="Web-{423BB505-FC90-4911-A9E3-E38A10459B86}" dt="2025-09-07T06:56:18.729" v="1849" actId="20577"/>
          <ac:spMkLst>
            <pc:docMk/>
            <pc:sldMk cId="0" sldId="260"/>
            <ac:spMk id="14" creationId="{7D52C88A-1E27-68F4-D2E5-98E9DA6FCF9D}"/>
          </ac:spMkLst>
        </pc:spChg>
        <pc:spChg chg="add mod">
          <ac:chgData name="Dhanush P" userId="624ade9a8b7e09e2" providerId="Windows Live" clId="Web-{423BB505-FC90-4911-A9E3-E38A10459B86}" dt="2025-09-07T06:56:32.167" v="1851" actId="20577"/>
          <ac:spMkLst>
            <pc:docMk/>
            <pc:sldMk cId="0" sldId="260"/>
            <ac:spMk id="15" creationId="{EF4CBF9F-A735-895A-A3C6-ECF2C5FB7870}"/>
          </ac:spMkLst>
        </pc:spChg>
        <pc:grpChg chg="mod">
          <ac:chgData name="Dhanush P" userId="624ade9a8b7e09e2" providerId="Windows Live" clId="Web-{423BB505-FC90-4911-A9E3-E38A10459B86}" dt="2025-09-07T06:37:25.045" v="1702"/>
          <ac:grpSpMkLst>
            <pc:docMk/>
            <pc:sldMk cId="0" sldId="260"/>
            <ac:grpSpMk id="2" creationId="{00000000-0000-0000-0000-000000000000}"/>
          </ac:grpSpMkLst>
        </pc:grp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60"/>
            <ac:picMk id="8" creationId="{00000000-0000-0000-0000-000000000000}"/>
          </ac:picMkLst>
        </pc:picChg>
      </pc:sldChg>
      <pc:sldChg chg="addSp delSp modSp mod setBg setFolMasterObjs modClrScheme chgLayout">
        <pc:chgData name="Dhanush P" userId="624ade9a8b7e09e2" providerId="Windows Live" clId="Web-{423BB505-FC90-4911-A9E3-E38A10459B86}" dt="2025-09-07T06:56:01.041" v="1847" actId="20577"/>
        <pc:sldMkLst>
          <pc:docMk/>
          <pc:sldMk cId="0" sldId="261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1"/>
            <ac:spMk id="2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1"/>
            <ac:spMk id="3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1"/>
            <ac:spMk id="4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55:07.383" v="1839" actId="14100"/>
          <ac:spMkLst>
            <pc:docMk/>
            <pc:sldMk cId="0" sldId="261"/>
            <ac:spMk id="5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5:20.289" v="1840" actId="20577"/>
          <ac:spMkLst>
            <pc:docMk/>
            <pc:sldMk cId="0" sldId="261"/>
            <ac:spMk id="7" creationId="{C2E78CD0-916B-1EFE-C0DA-9F17BAD83A4E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61"/>
            <ac:spMk id="8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5:26.462" v="1841" actId="20577"/>
          <ac:spMkLst>
            <pc:docMk/>
            <pc:sldMk cId="0" sldId="261"/>
            <ac:spMk id="9" creationId="{F3890FA3-D5E3-3785-95A0-6AD3896217DF}"/>
          </ac:spMkLst>
        </pc:spChg>
        <pc:spChg chg="add del">
          <ac:chgData name="Dhanush P" userId="624ade9a8b7e09e2" providerId="Windows Live" clId="Web-{423BB505-FC90-4911-A9E3-E38A10459B86}" dt="2025-09-07T04:51:55.931" v="819"/>
          <ac:spMkLst>
            <pc:docMk/>
            <pc:sldMk cId="0" sldId="261"/>
            <ac:spMk id="10" creationId="{633C180B-028F-3DBA-0115-C8E7E73EA97C}"/>
          </ac:spMkLst>
        </pc:spChg>
        <pc:spChg chg="add del">
          <ac:chgData name="Dhanush P" userId="624ade9a8b7e09e2" providerId="Windows Live" clId="Web-{423BB505-FC90-4911-A9E3-E38A10459B86}" dt="2025-09-07T04:51:55.978" v="821"/>
          <ac:spMkLst>
            <pc:docMk/>
            <pc:sldMk cId="0" sldId="261"/>
            <ac:spMk id="11" creationId="{DA471C69-7898-87FA-B00D-A995FCEE5CF2}"/>
          </ac:spMkLst>
        </pc:spChg>
        <pc:spChg chg="add del">
          <ac:chgData name="Dhanush P" userId="624ade9a8b7e09e2" providerId="Windows Live" clId="Web-{423BB505-FC90-4911-A9E3-E38A10459B86}" dt="2025-09-07T04:51:59.462" v="823"/>
          <ac:spMkLst>
            <pc:docMk/>
            <pc:sldMk cId="0" sldId="261"/>
            <ac:spMk id="12" creationId="{C7F82767-A7BB-F563-0791-49E804B6D7CB}"/>
          </ac:spMkLst>
        </pc:spChg>
        <pc:spChg chg="add mod">
          <ac:chgData name="Dhanush P" userId="624ade9a8b7e09e2" providerId="Windows Live" clId="Web-{423BB505-FC90-4911-A9E3-E38A10459B86}" dt="2025-09-07T06:56:01.041" v="1847" actId="20577"/>
          <ac:spMkLst>
            <pc:docMk/>
            <pc:sldMk cId="0" sldId="261"/>
            <ac:spMk id="13" creationId="{87EBB98A-2318-BDB9-2160-2BC02E6FE676}"/>
          </ac:spMkLst>
        </pc:sp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61"/>
            <ac:picMk id="6" creationId="{00000000-0000-0000-0000-000000000000}"/>
          </ac:picMkLst>
        </pc:picChg>
      </pc:sldChg>
      <pc:sldChg chg="addSp delSp modSp mod setBg setFolMasterObjs modClrScheme chgLayout">
        <pc:chgData name="Dhanush P" userId="624ade9a8b7e09e2" providerId="Windows Live" clId="Web-{423BB505-FC90-4911-A9E3-E38A10459B86}" dt="2025-09-07T06:54:43.632" v="1835" actId="20577"/>
        <pc:sldMkLst>
          <pc:docMk/>
          <pc:sldMk cId="0" sldId="262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2"/>
            <ac:spMk id="3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2"/>
            <ac:spMk id="4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2"/>
            <ac:spMk id="5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62"/>
            <ac:spMk id="6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4:27.131" v="1830" actId="20577"/>
          <ac:spMkLst>
            <pc:docMk/>
            <pc:sldMk cId="0" sldId="262"/>
            <ac:spMk id="8" creationId="{4CD9F7CB-5F0D-6C7F-0B31-134314B82F8C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62"/>
            <ac:spMk id="9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4:37.975" v="1834" actId="20577"/>
          <ac:spMkLst>
            <pc:docMk/>
            <pc:sldMk cId="0" sldId="262"/>
            <ac:spMk id="10" creationId="{9BF9B798-2F27-DDAD-AF25-2572066BC5C0}"/>
          </ac:spMkLst>
        </pc:spChg>
        <pc:spChg chg="add del mod">
          <ac:chgData name="Dhanush P" userId="624ade9a8b7e09e2" providerId="Windows Live" clId="Web-{423BB505-FC90-4911-A9E3-E38A10459B86}" dt="2025-09-07T05:00:31.029" v="976"/>
          <ac:spMkLst>
            <pc:docMk/>
            <pc:sldMk cId="0" sldId="262"/>
            <ac:spMk id="11" creationId="{50D82618-CABA-E352-9ACA-95D0500B5E14}"/>
          </ac:spMkLst>
        </pc:spChg>
        <pc:spChg chg="add mod">
          <ac:chgData name="Dhanush P" userId="624ade9a8b7e09e2" providerId="Windows Live" clId="Web-{423BB505-FC90-4911-A9E3-E38A10459B86}" dt="2025-09-07T06:54:43.632" v="1835" actId="20577"/>
          <ac:spMkLst>
            <pc:docMk/>
            <pc:sldMk cId="0" sldId="262"/>
            <ac:spMk id="12" creationId="{AFA98BE7-A629-7F4E-645D-EDCA2885E8B0}"/>
          </ac:spMkLst>
        </pc:sp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62"/>
            <ac:picMk id="2" creationId="{00000000-0000-0000-0000-000000000000}"/>
          </ac:picMkLst>
        </pc:pic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62"/>
            <ac:picMk id="7" creationId="{00000000-0000-0000-0000-000000000000}"/>
          </ac:picMkLst>
        </pc:picChg>
      </pc:sldChg>
      <pc:sldChg chg="addSp delSp modSp mod setBg setFolMasterObjs modClrScheme chgLayout">
        <pc:chgData name="Dhanush P" userId="624ade9a8b7e09e2" providerId="Windows Live" clId="Web-{423BB505-FC90-4911-A9E3-E38A10459B86}" dt="2025-09-07T06:37:25.811" v="1703"/>
        <pc:sldMkLst>
          <pc:docMk/>
          <pc:sldMk cId="0" sldId="263"/>
        </pc:sld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3"/>
            <ac:spMk id="2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5:36:51.647" v="1387"/>
          <ac:spMkLst>
            <pc:docMk/>
            <pc:sldMk cId="0" sldId="263"/>
            <ac:spMk id="3" creationId="{00000000-0000-0000-0000-000000000000}"/>
          </ac:spMkLst>
        </pc:spChg>
        <pc:spChg chg="add del mod">
          <ac:chgData name="Dhanush P" userId="624ade9a8b7e09e2" providerId="Windows Live" clId="Web-{423BB505-FC90-4911-A9E3-E38A10459B86}" dt="2025-09-07T06:37:25.045" v="1702"/>
          <ac:spMkLst>
            <pc:docMk/>
            <pc:sldMk cId="0" sldId="263"/>
            <ac:spMk id="4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5:36:53.538" v="1388"/>
          <ac:spMkLst>
            <pc:docMk/>
            <pc:sldMk cId="0" sldId="263"/>
            <ac:spMk id="5" creationId="{00000000-0000-0000-0000-000000000000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0" sldId="263"/>
            <ac:spMk id="7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3"/>
            <ac:spMk id="8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3"/>
            <ac:spMk id="9" creationId="{FAD9CEB2-36E1-0550-426B-2FAF97882044}"/>
          </ac:spMkLst>
        </pc:spChg>
        <pc:spChg chg="add del mod">
          <ac:chgData name="Dhanush P" userId="624ade9a8b7e09e2" providerId="Windows Live" clId="Web-{423BB505-FC90-4911-A9E3-E38A10459B86}" dt="2025-09-07T05:30:10.788" v="1367"/>
          <ac:spMkLst>
            <pc:docMk/>
            <pc:sldMk cId="0" sldId="263"/>
            <ac:spMk id="10" creationId="{819B08E7-7BBF-0DD0-CC8C-DB610EDEEE92}"/>
          </ac:spMkLst>
        </pc:spChg>
        <pc:picChg chg="del">
          <ac:chgData name="Dhanush P" userId="624ade9a8b7e09e2" providerId="Windows Live" clId="Web-{423BB505-FC90-4911-A9E3-E38A10459B86}" dt="2025-09-07T05:30:16.460" v="1368"/>
          <ac:picMkLst>
            <pc:docMk/>
            <pc:sldMk cId="0" sldId="263"/>
            <ac:picMk id="6" creationId="{00000000-0000-0000-0000-000000000000}"/>
          </ac:picMkLst>
        </pc:picChg>
        <pc:picChg chg="add mod">
          <ac:chgData name="Dhanush P" userId="624ade9a8b7e09e2" providerId="Windows Live" clId="Web-{423BB505-FC90-4911-A9E3-E38A10459B86}" dt="2025-09-07T06:37:25.045" v="1702"/>
          <ac:picMkLst>
            <pc:docMk/>
            <pc:sldMk cId="0" sldId="263"/>
            <ac:picMk id="11" creationId="{4DFD2E9A-348E-DE83-3204-E70F0A7CF28D}"/>
          </ac:picMkLst>
        </pc:picChg>
        <pc:picChg chg="add mod">
          <ac:chgData name="Dhanush P" userId="624ade9a8b7e09e2" providerId="Windows Live" clId="Web-{423BB505-FC90-4911-A9E3-E38A10459B86}" dt="2025-09-07T06:37:25.045" v="1702"/>
          <ac:picMkLst>
            <pc:docMk/>
            <pc:sldMk cId="0" sldId="263"/>
            <ac:picMk id="12" creationId="{055FB21C-540C-41F8-2C4F-28204F75A07C}"/>
          </ac:picMkLst>
        </pc:picChg>
        <pc:picChg chg="add mod">
          <ac:chgData name="Dhanush P" userId="624ade9a8b7e09e2" providerId="Windows Live" clId="Web-{423BB505-FC90-4911-A9E3-E38A10459B86}" dt="2025-09-07T06:37:25.045" v="1702"/>
          <ac:picMkLst>
            <pc:docMk/>
            <pc:sldMk cId="0" sldId="263"/>
            <ac:picMk id="13" creationId="{42D5178B-3540-ACC9-D48A-84434C0450AF}"/>
          </ac:picMkLst>
        </pc:picChg>
      </pc:sldChg>
      <pc:sldChg chg="addSp delSp modSp mod setBg setFolMasterObjs modClrScheme chgLayout">
        <pc:chgData name="Dhanush P" userId="624ade9a8b7e09e2" providerId="Windows Live" clId="Web-{423BB505-FC90-4911-A9E3-E38A10459B86}" dt="2025-09-07T06:54:16.131" v="1829" actId="20577"/>
        <pc:sldMkLst>
          <pc:docMk/>
          <pc:sldMk cId="0" sldId="264"/>
        </pc:sldMkLst>
        <pc:spChg chg="add mod">
          <ac:chgData name="Dhanush P" userId="624ade9a8b7e09e2" providerId="Windows Live" clId="Web-{423BB505-FC90-4911-A9E3-E38A10459B86}" dt="2025-09-07T06:53:35.239" v="1825" actId="20577"/>
          <ac:spMkLst>
            <pc:docMk/>
            <pc:sldMk cId="0" sldId="264"/>
            <ac:spMk id="2" creationId="{B6544D05-1D56-6591-B396-7B97244281E7}"/>
          </ac:spMkLst>
        </pc:spChg>
        <pc:spChg chg="add del mod">
          <ac:chgData name="Dhanush P" userId="624ade9a8b7e09e2" providerId="Windows Live" clId="Web-{423BB505-FC90-4911-A9E3-E38A10459B86}" dt="2025-09-07T05:11:19.210" v="1054"/>
          <ac:spMkLst>
            <pc:docMk/>
            <pc:sldMk cId="0" sldId="264"/>
            <ac:spMk id="3" creationId="{6E641EA4-822B-9004-69E3-D39C9E94F7B4}"/>
          </ac:spMkLst>
        </pc:spChg>
        <pc:spChg chg="add del mod">
          <ac:chgData name="Dhanush P" userId="624ade9a8b7e09e2" providerId="Windows Live" clId="Web-{423BB505-FC90-4911-A9E3-E38A10459B86}" dt="2025-09-07T05:11:36.101" v="1057"/>
          <ac:spMkLst>
            <pc:docMk/>
            <pc:sldMk cId="0" sldId="264"/>
            <ac:spMk id="4" creationId="{95479DD5-82E3-8EAD-CB42-5956212434FC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4"/>
            <ac:spMk id="5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4:16.131" v="1829" actId="20577"/>
          <ac:spMkLst>
            <pc:docMk/>
            <pc:sldMk cId="0" sldId="264"/>
            <ac:spMk id="7" creationId="{1AE20483-F0C2-859C-1437-A83EE8B4EE4B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4"/>
            <ac:spMk id="8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4"/>
            <ac:spMk id="9" creationId="{00000000-0000-0000-0000-000000000000}"/>
          </ac:spMkLst>
        </pc:spChg>
        <pc:spChg chg="add mod">
          <ac:chgData name="Dhanush P" userId="624ade9a8b7e09e2" providerId="Windows Live" clId="Web-{423BB505-FC90-4911-A9E3-E38A10459B86}" dt="2025-09-07T06:54:07.443" v="1828" actId="20577"/>
          <ac:spMkLst>
            <pc:docMk/>
            <pc:sldMk cId="0" sldId="264"/>
            <ac:spMk id="10" creationId="{75177FC3-17AD-DC7D-1904-FB1919B141BC}"/>
          </ac:spMkLst>
        </pc:spChg>
        <pc:spChg chg="add mod">
          <ac:chgData name="Dhanush P" userId="624ade9a8b7e09e2" providerId="Windows Live" clId="Web-{423BB505-FC90-4911-A9E3-E38A10459B86}" dt="2025-09-07T06:53:56.849" v="1827" actId="20577"/>
          <ac:spMkLst>
            <pc:docMk/>
            <pc:sldMk cId="0" sldId="264"/>
            <ac:spMk id="11" creationId="{2D0BEF51-AD11-EB11-C682-F50D1E389193}"/>
          </ac:spMkLst>
        </pc:spChg>
        <pc:spChg chg="add mod">
          <ac:chgData name="Dhanush P" userId="624ade9a8b7e09e2" providerId="Windows Live" clId="Web-{423BB505-FC90-4911-A9E3-E38A10459B86}" dt="2025-09-07T06:53:43.239" v="1826" actId="20577"/>
          <ac:spMkLst>
            <pc:docMk/>
            <pc:sldMk cId="0" sldId="264"/>
            <ac:spMk id="12" creationId="{86752693-CB8A-C62D-93D3-838AFDB568EE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4"/>
            <ac:spMk id="14" creationId="{00000000-0000-0000-0000-000000000000}"/>
          </ac:spMkLst>
        </pc:spChg>
        <pc:picChg chg="mod">
          <ac:chgData name="Dhanush P" userId="624ade9a8b7e09e2" providerId="Windows Live" clId="Web-{423BB505-FC90-4911-A9E3-E38A10459B86}" dt="2025-09-07T06:37:25.045" v="1702"/>
          <ac:picMkLst>
            <pc:docMk/>
            <pc:sldMk cId="0" sldId="264"/>
            <ac:picMk id="6" creationId="{00000000-0000-0000-0000-000000000000}"/>
          </ac:picMkLst>
        </pc:picChg>
      </pc:sldChg>
      <pc:sldChg chg="addSp delSp modSp mod setBg setFolMasterObjs modClrScheme chgLayout">
        <pc:chgData name="Dhanush P" userId="624ade9a8b7e09e2" providerId="Windows Live" clId="Web-{423BB505-FC90-4911-A9E3-E38A10459B86}" dt="2025-09-07T06:37:25.811" v="1703"/>
        <pc:sldMkLst>
          <pc:docMk/>
          <pc:sldMk cId="0" sldId="265"/>
        </pc:sldMkLst>
        <pc:spChg chg="del">
          <ac:chgData name="Dhanush P" userId="624ade9a8b7e09e2" providerId="Windows Live" clId="Web-{423BB505-FC90-4911-A9E3-E38A10459B86}" dt="2025-09-07T05:38:59.402" v="1396"/>
          <ac:spMkLst>
            <pc:docMk/>
            <pc:sldMk cId="0" sldId="265"/>
            <ac:spMk id="3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5:39:04.762" v="1398"/>
          <ac:spMkLst>
            <pc:docMk/>
            <pc:sldMk cId="0" sldId="265"/>
            <ac:spMk id="4" creationId="{00000000-0000-0000-0000-000000000000}"/>
          </ac:spMkLst>
        </pc:spChg>
        <pc:spChg chg="del">
          <ac:chgData name="Dhanush P" userId="624ade9a8b7e09e2" providerId="Windows Live" clId="Web-{423BB505-FC90-4911-A9E3-E38A10459B86}" dt="2025-09-07T05:39:02.777" v="1397"/>
          <ac:spMkLst>
            <pc:docMk/>
            <pc:sldMk cId="0" sldId="265"/>
            <ac:spMk id="5" creationId="{00000000-0000-0000-0000-000000000000}"/>
          </ac:spMkLst>
        </pc:spChg>
        <pc:spChg chg="del mod ord">
          <ac:chgData name="Dhanush P" userId="624ade9a8b7e09e2" providerId="Windows Live" clId="Web-{423BB505-FC90-4911-A9E3-E38A10459B86}" dt="2025-09-07T05:42:08.956" v="1407"/>
          <ac:spMkLst>
            <pc:docMk/>
            <pc:sldMk cId="0" sldId="265"/>
            <ac:spMk id="7" creationId="{00000000-0000-0000-0000-00000000000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k cId="0" sldId="265"/>
            <ac:spMk id="9" creationId="{00000000-0000-0000-0000-000000000000}"/>
          </ac:spMkLst>
        </pc:spChg>
        <pc:picChg chg="add mod">
          <ac:chgData name="Dhanush P" userId="624ade9a8b7e09e2" providerId="Windows Live" clId="Web-{423BB505-FC90-4911-A9E3-E38A10459B86}" dt="2025-09-07T06:37:25.045" v="1702"/>
          <ac:picMkLst>
            <pc:docMk/>
            <pc:sldMk cId="0" sldId="265"/>
            <ac:picMk id="2" creationId="{95114FC6-4201-6540-8CA5-90332007AF86}"/>
          </ac:picMkLst>
        </pc:picChg>
        <pc:picChg chg="del">
          <ac:chgData name="Dhanush P" userId="624ade9a8b7e09e2" providerId="Windows Live" clId="Web-{423BB505-FC90-4911-A9E3-E38A10459B86}" dt="2025-09-07T05:39:08.215" v="1399"/>
          <ac:picMkLst>
            <pc:docMk/>
            <pc:sldMk cId="0" sldId="265"/>
            <ac:picMk id="6" creationId="{00000000-0000-0000-0000-000000000000}"/>
          </ac:picMkLst>
        </pc:picChg>
        <pc:picChg chg="add mod">
          <ac:chgData name="Dhanush P" userId="624ade9a8b7e09e2" providerId="Windows Live" clId="Web-{423BB505-FC90-4911-A9E3-E38A10459B86}" dt="2025-09-07T06:37:25.045" v="1702"/>
          <ac:picMkLst>
            <pc:docMk/>
            <pc:sldMk cId="0" sldId="265"/>
            <ac:picMk id="8" creationId="{6E95157A-32D8-B0DC-B6F9-B6F8994F14A2}"/>
          </ac:picMkLst>
        </pc:picChg>
      </pc:sldChg>
      <pc:sldChg chg="addSp modSp mod setBg setFolMasterObjs modClrScheme chgLayout">
        <pc:chgData name="Dhanush P" userId="624ade9a8b7e09e2" providerId="Windows Live" clId="Web-{423BB505-FC90-4911-A9E3-E38A10459B86}" dt="2025-09-07T06:53:27.019" v="1824" actId="20577"/>
        <pc:sldMkLst>
          <pc:docMk/>
          <pc:sldMk cId="2720660618" sldId="269"/>
        </pc:sldMkLst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2720660618" sldId="269"/>
            <ac:spMk id="2" creationId="{6E06195E-16D6-79D8-7A9F-F8EB1FE9E212}"/>
          </ac:spMkLst>
        </pc:spChg>
        <pc:spChg chg="add mod">
          <ac:chgData name="Dhanush P" userId="624ade9a8b7e09e2" providerId="Windows Live" clId="Web-{423BB505-FC90-4911-A9E3-E38A10459B86}" dt="2025-09-07T06:53:27.019" v="1824" actId="20577"/>
          <ac:spMkLst>
            <pc:docMk/>
            <pc:sldMk cId="2720660618" sldId="269"/>
            <ac:spMk id="3" creationId="{579D29E3-0DF8-514F-80B3-BA185F19A90C}"/>
          </ac:spMkLst>
        </pc:spChg>
        <pc:spChg chg="add mod">
          <ac:chgData name="Dhanush P" userId="624ade9a8b7e09e2" providerId="Windows Live" clId="Web-{423BB505-FC90-4911-A9E3-E38A10459B86}" dt="2025-09-07T06:53:14.816" v="1823" actId="20577"/>
          <ac:spMkLst>
            <pc:docMk/>
            <pc:sldMk cId="2720660618" sldId="269"/>
            <ac:spMk id="4" creationId="{7AD2D72A-87AB-EAFB-6FBB-1AE96BC21E67}"/>
          </ac:spMkLst>
        </pc:spChg>
        <pc:spChg chg="add mod">
          <ac:chgData name="Dhanush P" userId="624ade9a8b7e09e2" providerId="Windows Live" clId="Web-{423BB505-FC90-4911-A9E3-E38A10459B86}" dt="2025-09-07T06:52:55.706" v="1822" actId="20577"/>
          <ac:spMkLst>
            <pc:docMk/>
            <pc:sldMk cId="2720660618" sldId="269"/>
            <ac:spMk id="5" creationId="{4092B240-AA89-40ED-F85D-FE7064E6CC84}"/>
          </ac:spMkLst>
        </pc:spChg>
      </pc:sldChg>
      <pc:sldChg chg="add del replId">
        <pc:chgData name="Dhanush P" userId="624ade9a8b7e09e2" providerId="Windows Live" clId="Web-{423BB505-FC90-4911-A9E3-E38A10459B86}" dt="2025-09-07T05:37:53.759" v="1390"/>
        <pc:sldMkLst>
          <pc:docMk/>
          <pc:sldMk cId="3407869124" sldId="270"/>
        </pc:sldMkLst>
      </pc:sldChg>
      <pc:sldChg chg="addSp delSp modSp new mod setBg setFolMasterObjs modClrScheme chgLayout">
        <pc:chgData name="Dhanush P" userId="624ade9a8b7e09e2" providerId="Windows Live" clId="Web-{423BB505-FC90-4911-A9E3-E38A10459B86}" dt="2025-09-07T06:52:46.455" v="1821" actId="20577"/>
        <pc:sldMkLst>
          <pc:docMk/>
          <pc:sldMk cId="3724123822" sldId="270"/>
        </pc:sldMkLst>
        <pc:spChg chg="del">
          <ac:chgData name="Dhanush P" userId="624ade9a8b7e09e2" providerId="Windows Live" clId="Web-{423BB505-FC90-4911-A9E3-E38A10459B86}" dt="2025-09-07T05:40:12.577" v="1401"/>
          <ac:spMkLst>
            <pc:docMk/>
            <pc:sldMk cId="3724123822" sldId="270"/>
            <ac:spMk id="2" creationId="{FE847226-AF49-1B70-7689-542ED10FBDDA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3724123822" sldId="270"/>
            <ac:spMk id="3" creationId="{B6B6C980-8973-9DEC-F923-31F3612CFC17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3724123822" sldId="270"/>
            <ac:spMk id="4" creationId="{AD691510-0F32-C57A-7192-262506311A9F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3724123822" sldId="270"/>
            <ac:spMk id="5" creationId="{815E0756-ED6A-4885-93E0-7AB5066C6283}"/>
          </ac:spMkLst>
        </pc:spChg>
        <pc:spChg chg="add mod">
          <ac:chgData name="Dhanush P" userId="624ade9a8b7e09e2" providerId="Windows Live" clId="Web-{423BB505-FC90-4911-A9E3-E38A10459B86}" dt="2025-09-07T06:37:25.045" v="1702"/>
          <ac:spMkLst>
            <pc:docMk/>
            <pc:sldMk cId="3724123822" sldId="270"/>
            <ac:spMk id="6" creationId="{3A68E378-EB57-204C-66DF-2C0788A85179}"/>
          </ac:spMkLst>
        </pc:spChg>
        <pc:spChg chg="add mod">
          <ac:chgData name="Dhanush P" userId="624ade9a8b7e09e2" providerId="Windows Live" clId="Web-{423BB505-FC90-4911-A9E3-E38A10459B86}" dt="2025-09-07T06:52:46.455" v="1821" actId="20577"/>
          <ac:spMkLst>
            <pc:docMk/>
            <pc:sldMk cId="3724123822" sldId="270"/>
            <ac:spMk id="7" creationId="{51001800-0D24-35C4-8197-85FB2A48E5E7}"/>
          </ac:spMkLst>
        </pc:spChg>
        <pc:spChg chg="add del">
          <ac:chgData name="Dhanush P" userId="624ade9a8b7e09e2" providerId="Windows Live" clId="Web-{423BB505-FC90-4911-A9E3-E38A10459B86}" dt="2025-09-07T05:57:00.115" v="1492"/>
          <ac:spMkLst>
            <pc:docMk/>
            <pc:sldMk cId="3724123822" sldId="270"/>
            <ac:spMk id="8" creationId="{B7D6EBBA-2DC6-657D-5F45-CCABF1284DD2}"/>
          </ac:spMkLst>
        </pc:spChg>
        <pc:spChg chg="add del">
          <ac:chgData name="Dhanush P" userId="624ade9a8b7e09e2" providerId="Windows Live" clId="Web-{423BB505-FC90-4911-A9E3-E38A10459B86}" dt="2025-09-07T05:57:00.178" v="1494"/>
          <ac:spMkLst>
            <pc:docMk/>
            <pc:sldMk cId="3724123822" sldId="270"/>
            <ac:spMk id="9" creationId="{A5B0E5E5-B772-A2A3-FF08-0E6206E2CB95}"/>
          </ac:spMkLst>
        </pc:spChg>
        <pc:spChg chg="add del">
          <ac:chgData name="Dhanush P" userId="624ade9a8b7e09e2" providerId="Windows Live" clId="Web-{423BB505-FC90-4911-A9E3-E38A10459B86}" dt="2025-09-07T05:57:00.225" v="1496"/>
          <ac:spMkLst>
            <pc:docMk/>
            <pc:sldMk cId="3724123822" sldId="270"/>
            <ac:spMk id="10" creationId="{42FC0104-13B4-06D0-A397-8A93CEFD31CE}"/>
          </ac:spMkLst>
        </pc:spChg>
        <pc:spChg chg="add del">
          <ac:chgData name="Dhanush P" userId="624ade9a8b7e09e2" providerId="Windows Live" clId="Web-{423BB505-FC90-4911-A9E3-E38A10459B86}" dt="2025-09-07T05:57:00.272" v="1498"/>
          <ac:spMkLst>
            <pc:docMk/>
            <pc:sldMk cId="3724123822" sldId="270"/>
            <ac:spMk id="11" creationId="{016D2CB4-92BB-DBA6-ADAC-2A65E04E61EE}"/>
          </ac:spMkLst>
        </pc:spChg>
        <pc:spChg chg="add del mod">
          <ac:chgData name="Dhanush P" userId="624ade9a8b7e09e2" providerId="Windows Live" clId="Web-{423BB505-FC90-4911-A9E3-E38A10459B86}" dt="2025-09-07T05:57:11.850" v="1501"/>
          <ac:spMkLst>
            <pc:docMk/>
            <pc:sldMk cId="3724123822" sldId="270"/>
            <ac:spMk id="12" creationId="{178FC0C8-6B09-910E-51B3-52C126F742D9}"/>
          </ac:spMkLst>
        </pc:spChg>
        <pc:spChg chg="add mod">
          <ac:chgData name="Dhanush P" userId="624ade9a8b7e09e2" providerId="Windows Live" clId="Web-{423BB505-FC90-4911-A9E3-E38A10459B86}" dt="2025-09-07T06:52:36.158" v="1820" actId="20577"/>
          <ac:spMkLst>
            <pc:docMk/>
            <pc:sldMk cId="3724123822" sldId="270"/>
            <ac:spMk id="13" creationId="{34A545B1-D114-DF7B-EE46-D923EAFAF296}"/>
          </ac:spMkLst>
        </pc:spChg>
        <pc:spChg chg="add del">
          <ac:chgData name="Dhanush P" userId="624ade9a8b7e09e2" providerId="Windows Live" clId="Web-{423BB505-FC90-4911-A9E3-E38A10459B86}" dt="2025-09-07T05:59:55.294" v="1544"/>
          <ac:spMkLst>
            <pc:docMk/>
            <pc:sldMk cId="3724123822" sldId="270"/>
            <ac:spMk id="14" creationId="{7529BCBE-CB63-DEFB-8A68-7A71FF7D39F7}"/>
          </ac:spMkLst>
        </pc:spChg>
      </pc:sldChg>
      <pc:sldChg chg="modSp new del mod setBg setFolMasterObjs modClrScheme chgLayout">
        <pc:chgData name="Dhanush P" userId="624ade9a8b7e09e2" providerId="Windows Live" clId="Web-{423BB505-FC90-4911-A9E3-E38A10459B86}" dt="2025-09-07T06:52:28.595" v="1819"/>
        <pc:sldMkLst>
          <pc:docMk/>
          <pc:sldMk cId="1188794270" sldId="271"/>
        </pc:sldMkLst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1188794270" sldId="271"/>
            <ac:spMk id="2" creationId="{0EAF9EC1-5E1D-E243-8D2D-273EE3EFBFA4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1188794270" sldId="271"/>
            <ac:spMk id="3" creationId="{AEF1ACDF-3AF6-D143-F45B-024241A0B419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1188794270" sldId="271"/>
            <ac:spMk id="4" creationId="{788F0CD3-1514-1690-6C4A-55DF5FD2AA87}"/>
          </ac:spMkLst>
        </pc:spChg>
        <pc:spChg chg="mod ord">
          <ac:chgData name="Dhanush P" userId="624ade9a8b7e09e2" providerId="Windows Live" clId="Web-{423BB505-FC90-4911-A9E3-E38A10459B86}" dt="2025-09-07T06:37:25.811" v="1703"/>
          <ac:spMkLst>
            <pc:docMk/>
            <pc:sldMk cId="1188794270" sldId="271"/>
            <ac:spMk id="5" creationId="{DA660EB7-B647-2CBB-CA92-5B670D0D226B}"/>
          </ac:spMkLst>
        </pc:spChg>
      </pc:sldChg>
      <pc:sldChg chg="addSp delSp modSp new mod setBg modClrScheme chgLayout">
        <pc:chgData name="Dhanush P" userId="624ade9a8b7e09e2" providerId="Windows Live" clId="Web-{423BB505-FC90-4911-A9E3-E38A10459B86}" dt="2025-09-07T06:49:01.056" v="1806" actId="20577"/>
        <pc:sldMkLst>
          <pc:docMk/>
          <pc:sldMk cId="2676590044" sldId="272"/>
        </pc:sldMkLst>
        <pc:spChg chg="del">
          <ac:chgData name="Dhanush P" userId="624ade9a8b7e09e2" providerId="Windows Live" clId="Web-{423BB505-FC90-4911-A9E3-E38A10459B86}" dt="2025-09-07T06:38:47.064" v="1720"/>
          <ac:spMkLst>
            <pc:docMk/>
            <pc:sldMk cId="2676590044" sldId="272"/>
            <ac:spMk id="2" creationId="{A2E07108-D622-5B63-6DE2-06C59D4D099F}"/>
          </ac:spMkLst>
        </pc:spChg>
        <pc:spChg chg="del">
          <ac:chgData name="Dhanush P" userId="624ade9a8b7e09e2" providerId="Windows Live" clId="Web-{423BB505-FC90-4911-A9E3-E38A10459B86}" dt="2025-09-07T06:38:47.064" v="1720"/>
          <ac:spMkLst>
            <pc:docMk/>
            <pc:sldMk cId="2676590044" sldId="272"/>
            <ac:spMk id="3" creationId="{94E5F39D-B613-9280-07F4-7DAB9AC35D7C}"/>
          </ac:spMkLst>
        </pc:spChg>
        <pc:spChg chg="mod ord">
          <ac:chgData name="Dhanush P" userId="624ade9a8b7e09e2" providerId="Windows Live" clId="Web-{423BB505-FC90-4911-A9E3-E38A10459B86}" dt="2025-09-07T06:38:47.064" v="1720"/>
          <ac:spMkLst>
            <pc:docMk/>
            <pc:sldMk cId="2676590044" sldId="272"/>
            <ac:spMk id="4" creationId="{046B4456-D73C-719D-077B-79D067DA7644}"/>
          </ac:spMkLst>
        </pc:spChg>
        <pc:spChg chg="mod ord">
          <ac:chgData name="Dhanush P" userId="624ade9a8b7e09e2" providerId="Windows Live" clId="Web-{423BB505-FC90-4911-A9E3-E38A10459B86}" dt="2025-09-07T06:38:47.064" v="1720"/>
          <ac:spMkLst>
            <pc:docMk/>
            <pc:sldMk cId="2676590044" sldId="272"/>
            <ac:spMk id="5" creationId="{C85C1FB6-FA5B-9C95-5470-CC4EBB71B1A9}"/>
          </ac:spMkLst>
        </pc:spChg>
        <pc:spChg chg="mod ord">
          <ac:chgData name="Dhanush P" userId="624ade9a8b7e09e2" providerId="Windows Live" clId="Web-{423BB505-FC90-4911-A9E3-E38A10459B86}" dt="2025-09-07T06:38:47.064" v="1720"/>
          <ac:spMkLst>
            <pc:docMk/>
            <pc:sldMk cId="2676590044" sldId="272"/>
            <ac:spMk id="6" creationId="{D2DB28AA-40EB-8E20-45EA-26AE7D50DE60}"/>
          </ac:spMkLst>
        </pc:spChg>
        <pc:spChg chg="add mod">
          <ac:chgData name="Dhanush P" userId="624ade9a8b7e09e2" providerId="Windows Live" clId="Web-{423BB505-FC90-4911-A9E3-E38A10459B86}" dt="2025-09-07T06:43:52.794" v="1756" actId="14100"/>
          <ac:spMkLst>
            <pc:docMk/>
            <pc:sldMk cId="2676590044" sldId="272"/>
            <ac:spMk id="7" creationId="{3A270B24-4F6D-1A49-9406-FC8BF8D22357}"/>
          </ac:spMkLst>
        </pc:spChg>
        <pc:spChg chg="add del">
          <ac:chgData name="Dhanush P" userId="624ade9a8b7e09e2" providerId="Windows Live" clId="Web-{423BB505-FC90-4911-A9E3-E38A10459B86}" dt="2025-09-07T06:42:54.433" v="1747"/>
          <ac:spMkLst>
            <pc:docMk/>
            <pc:sldMk cId="2676590044" sldId="272"/>
            <ac:spMk id="8" creationId="{A597BBCF-6F71-EA61-A9CD-66366F21E772}"/>
          </ac:spMkLst>
        </pc:spChg>
        <pc:spChg chg="add mod">
          <ac:chgData name="Dhanush P" userId="624ade9a8b7e09e2" providerId="Windows Live" clId="Web-{423BB505-FC90-4911-A9E3-E38A10459B86}" dt="2025-09-07T06:48:27.024" v="1794" actId="20577"/>
          <ac:spMkLst>
            <pc:docMk/>
            <pc:sldMk cId="2676590044" sldId="272"/>
            <ac:spMk id="9" creationId="{F8D0356B-AADC-4411-7100-0E1CEDE0D512}"/>
          </ac:spMkLst>
        </pc:spChg>
        <pc:spChg chg="add del mod">
          <ac:chgData name="Dhanush P" userId="624ade9a8b7e09e2" providerId="Windows Live" clId="Web-{423BB505-FC90-4911-A9E3-E38A10459B86}" dt="2025-09-07T06:47:01.286" v="1784"/>
          <ac:spMkLst>
            <pc:docMk/>
            <pc:sldMk cId="2676590044" sldId="272"/>
            <ac:spMk id="10" creationId="{A325631E-5164-DABE-EF36-287F87D7E226}"/>
          </ac:spMkLst>
        </pc:spChg>
        <pc:spChg chg="add mod">
          <ac:chgData name="Dhanush P" userId="624ade9a8b7e09e2" providerId="Windows Live" clId="Web-{423BB505-FC90-4911-A9E3-E38A10459B86}" dt="2025-09-07T06:49:01.056" v="1806" actId="20577"/>
          <ac:spMkLst>
            <pc:docMk/>
            <pc:sldMk cId="2676590044" sldId="272"/>
            <ac:spMk id="11" creationId="{BBF1ECB2-2ECB-B190-9C0B-0BE94C759A1D}"/>
          </ac:spMkLst>
        </pc:spChg>
      </pc:sldChg>
      <pc:sldMasterChg chg="del delSldLayout">
        <pc:chgData name="Dhanush P" userId="624ade9a8b7e09e2" providerId="Windows Live" clId="Web-{423BB505-FC90-4911-A9E3-E38A10459B86}" dt="2025-09-07T04:15:03.970" v="295"/>
        <pc:sldMasterMkLst>
          <pc:docMk/>
          <pc:sldMasterMk cId="0" sldId="2147483648"/>
        </pc:sldMasterMkLst>
        <pc:sldLayoutChg chg="del">
          <pc:chgData name="Dhanush P" userId="624ade9a8b7e09e2" providerId="Windows Live" clId="Web-{423BB505-FC90-4911-A9E3-E38A10459B86}" dt="2025-09-07T04:15:03.970" v="295"/>
          <pc:sldLayoutMkLst>
            <pc:docMk/>
            <pc:sldMasterMk cId="0" sldId="2147483648"/>
            <pc:sldLayoutMk cId="0" sldId="2147483661"/>
          </pc:sldLayoutMkLst>
        </pc:sldLayoutChg>
        <pc:sldLayoutChg chg="del">
          <pc:chgData name="Dhanush P" userId="624ade9a8b7e09e2" providerId="Windows Live" clId="Web-{423BB505-FC90-4911-A9E3-E38A10459B86}" dt="2025-09-07T04:15:03.970" v="295"/>
          <pc:sldLayoutMkLst>
            <pc:docMk/>
            <pc:sldMasterMk cId="0" sldId="2147483648"/>
            <pc:sldLayoutMk cId="0" sldId="2147483662"/>
          </pc:sldLayoutMkLst>
        </pc:sldLayoutChg>
        <pc:sldLayoutChg chg="del">
          <pc:chgData name="Dhanush P" userId="624ade9a8b7e09e2" providerId="Windows Live" clId="Web-{423BB505-FC90-4911-A9E3-E38A10459B86}" dt="2025-09-07T04:15:03.970" v="295"/>
          <pc:sldLayoutMkLst>
            <pc:docMk/>
            <pc:sldMasterMk cId="0" sldId="2147483648"/>
            <pc:sldLayoutMk cId="0" sldId="2147483663"/>
          </pc:sldLayoutMkLst>
        </pc:sldLayoutChg>
        <pc:sldLayoutChg chg="del">
          <pc:chgData name="Dhanush P" userId="624ade9a8b7e09e2" providerId="Windows Live" clId="Web-{423BB505-FC90-4911-A9E3-E38A10459B86}" dt="2025-09-07T04:15:03.970" v="295"/>
          <pc:sldLayoutMkLst>
            <pc:docMk/>
            <pc:sldMasterMk cId="0" sldId="2147483648"/>
            <pc:sldLayoutMk cId="0" sldId="2147483664"/>
          </pc:sldLayoutMkLst>
        </pc:sldLayoutChg>
        <pc:sldLayoutChg chg="del">
          <pc:chgData name="Dhanush P" userId="624ade9a8b7e09e2" providerId="Windows Live" clId="Web-{423BB505-FC90-4911-A9E3-E38A10459B86}" dt="2025-09-07T04:15:03.970" v="295"/>
          <pc:sldLayoutMkLst>
            <pc:docMk/>
            <pc:sldMasterMk cId="0" sldId="2147483648"/>
            <pc:sldLayoutMk cId="0" sldId="2147483665"/>
          </pc:sldLayoutMkLst>
        </pc:sldLayoutChg>
      </pc:sldMasterChg>
      <pc:sldMasterChg chg="modSp add del mod setBg addSldLayout delSldLayout modSldLayout">
        <pc:chgData name="Dhanush P" userId="624ade9a8b7e09e2" providerId="Windows Live" clId="Web-{423BB505-FC90-4911-A9E3-E38A10459B86}" dt="2025-09-07T06:37:18.029" v="1701"/>
        <pc:sldMasterMkLst>
          <pc:docMk/>
          <pc:sldMasterMk cId="2213520708" sldId="2147483666"/>
        </pc:sldMasterMkLst>
        <pc:spChg chg="mod">
          <ac:chgData name="Dhanush P" userId="624ade9a8b7e09e2" providerId="Windows Live" clId="Web-{423BB505-FC90-4911-A9E3-E38A10459B86}" dt="2025-09-07T06:37:17.092" v="1700"/>
          <ac:spMkLst>
            <pc:docMk/>
            <pc:sldMasterMk cId="2213520708" sldId="2147483666"/>
            <ac:spMk id="2" creationId="{47A362AC-B59F-4AC7-B279-57DDD5336BCA}"/>
          </ac:spMkLst>
        </pc:spChg>
        <pc:spChg chg="mod">
          <ac:chgData name="Dhanush P" userId="624ade9a8b7e09e2" providerId="Windows Live" clId="Web-{423BB505-FC90-4911-A9E3-E38A10459B86}" dt="2025-09-07T06:37:17.092" v="1700"/>
          <ac:spMkLst>
            <pc:docMk/>
            <pc:sldMasterMk cId="2213520708" sldId="2147483666"/>
            <ac:spMk id="3" creationId="{0E6042DB-75BD-4EC1-B6D9-8A72EF940CAA}"/>
          </ac:spMkLst>
        </pc:spChg>
        <pc:spChg chg="mod">
          <ac:chgData name="Dhanush P" userId="624ade9a8b7e09e2" providerId="Windows Live" clId="Web-{423BB505-FC90-4911-A9E3-E38A10459B86}" dt="2025-09-07T06:37:17.092" v="1700"/>
          <ac:spMkLst>
            <pc:docMk/>
            <pc:sldMasterMk cId="2213520708" sldId="2147483666"/>
            <ac:spMk id="4" creationId="{21DD1378-7C96-4079-B44C-3D86B4657596}"/>
          </ac:spMkLst>
        </pc:spChg>
        <pc:spChg chg="mod">
          <ac:chgData name="Dhanush P" userId="624ade9a8b7e09e2" providerId="Windows Live" clId="Web-{423BB505-FC90-4911-A9E3-E38A10459B86}" dt="2025-09-07T06:37:17.092" v="1700"/>
          <ac:spMkLst>
            <pc:docMk/>
            <pc:sldMasterMk cId="2213520708" sldId="2147483666"/>
            <ac:spMk id="5" creationId="{D19B6B78-577F-43F5-BAEE-BF72484C9850}"/>
          </ac:spMkLst>
        </pc:spChg>
        <pc:spChg chg="mod">
          <ac:chgData name="Dhanush P" userId="624ade9a8b7e09e2" providerId="Windows Live" clId="Web-{423BB505-FC90-4911-A9E3-E38A10459B86}" dt="2025-09-07T06:37:17.092" v="1700"/>
          <ac:spMkLst>
            <pc:docMk/>
            <pc:sldMasterMk cId="2213520708" sldId="2147483666"/>
            <ac:spMk id="6" creationId="{A8CC75B8-AF8F-4D8A-9B3D-D1951A64BADB}"/>
          </ac:spMkLst>
        </pc:spChg>
        <pc:cxnChg chg="mod">
          <ac:chgData name="Dhanush P" userId="624ade9a8b7e09e2" providerId="Windows Live" clId="Web-{423BB505-FC90-4911-A9E3-E38A10459B86}" dt="2025-09-07T06:37:17.092" v="1700"/>
          <ac:cxnSpMkLst>
            <pc:docMk/>
            <pc:sldMasterMk cId="2213520708" sldId="2147483666"/>
            <ac:cxnSpMk id="7" creationId="{F64F9B95-9045-48D2-B9F3-2927E98F54AA}"/>
          </ac:cxnSpMkLst>
        </pc:cxnChg>
        <pc:cxnChg chg="mod">
          <ac:chgData name="Dhanush P" userId="624ade9a8b7e09e2" providerId="Windows Live" clId="Web-{423BB505-FC90-4911-A9E3-E38A10459B86}" dt="2025-09-07T06:37:17.092" v="1700"/>
          <ac:cxnSpMkLst>
            <pc:docMk/>
            <pc:sldMasterMk cId="2213520708" sldId="2147483666"/>
            <ac:cxnSpMk id="8" creationId="{085AA86F-6A4D-4BCB-A045-D992CDC2959B}"/>
          </ac:cxnSpMkLst>
        </pc:cxn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199226491" sldId="2147483667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99226491" sldId="2147483667"/>
              <ac:spMk id="2" creationId="{898DE6C8-AB1D-4204-BC9C-3366B0BF0435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99226491" sldId="2147483667"/>
              <ac:spMk id="3" creationId="{7A7B9009-EE50-4EE5-B6EB-CD6EC83D3FA3}"/>
            </ac:spMkLst>
          </pc:spChg>
        </pc:sldLayoutChg>
        <pc:sldLayoutChg chg="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3602396996" sldId="2147483668"/>
          </pc:sldLayoutMkLst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808507598" sldId="2147483669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808507598" sldId="2147483669"/>
              <ac:spMk id="2" creationId="{70E6578B-CD85-4BF1-A729-E8E8079B595F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808507598" sldId="2147483669"/>
              <ac:spMk id="3" creationId="{A58448C1-C13F-4826-8347-EEB00A6643D6}"/>
            </ac:spMkLst>
          </pc:spChg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2356601922" sldId="2147483670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2356601922" sldId="2147483670"/>
              <ac:spMk id="2" creationId="{88CE4BD8-507D-48E4-A624-F16A741C3609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2356601922" sldId="2147483670"/>
              <ac:spMk id="3" creationId="{810A07E4-3A39-457C-A059-7DFB6039D947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2356601922" sldId="2147483670"/>
              <ac:spMk id="4" creationId="{7B141E17-47CE-4A78-B0FA-0E9786DA67C5}"/>
            </ac:spMkLst>
          </pc:spChg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1673097995" sldId="2147483671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673097995" sldId="2147483671"/>
              <ac:spMk id="2" creationId="{9E07DD35-7673-4F88-86B0-634883B5E345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673097995" sldId="2147483671"/>
              <ac:spMk id="3" creationId="{5EC820D7-3E0B-47C6-A583-C4C839C5AF03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673097995" sldId="2147483671"/>
              <ac:spMk id="4" creationId="{6A839A7B-97D5-400F-B802-A0FF28FE9F15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673097995" sldId="2147483671"/>
              <ac:spMk id="5" creationId="{C2E0ECA2-DBF1-4681-9DFA-93AFD1B371DB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1673097995" sldId="2147483671"/>
              <ac:spMk id="6" creationId="{390EBBBB-517F-4ED7-9E51-CF0F7590B4D4}"/>
            </ac:spMkLst>
          </pc:spChg>
        </pc:sldLayoutChg>
        <pc:sldLayoutChg chg="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4001659517" sldId="2147483672"/>
          </pc:sldLayoutMkLst>
        </pc:sldLayoutChg>
        <pc:sldLayoutChg chg="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184820884" sldId="2147483673"/>
          </pc:sldLayoutMkLst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2583373568" sldId="2147483674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2583373568" sldId="2147483674"/>
              <ac:spMk id="2" creationId="{11A568EE-74C8-43A6-90BC-2DDD965CF64A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2583373568" sldId="2147483674"/>
              <ac:spMk id="3" creationId="{971C35AC-CAE3-48CF-A3E4-A075C9FDD71B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2583373568" sldId="2147483674"/>
              <ac:spMk id="4" creationId="{2D9D03EA-5FAD-4609-A2B8-624E426847E3}"/>
            </ac:spMkLst>
          </pc:spChg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3757927771" sldId="2147483675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3757927771" sldId="2147483675"/>
              <ac:spMk id="2" creationId="{139FE98B-EACF-4251-A8AF-0D9EDD17C664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3757927771" sldId="2147483675"/>
              <ac:spMk id="3" creationId="{3905F473-761A-4002-AF70-9FF878D0139E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3757927771" sldId="2147483675"/>
              <ac:spMk id="4" creationId="{FA0C2E6A-F834-4540-BB00-E13CB45DC362}"/>
            </ac:spMkLst>
          </pc:spChg>
        </pc:sldLayoutChg>
        <pc:sldLayoutChg chg="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1138253732" sldId="2147483676"/>
          </pc:sldLayoutMkLst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588939758" sldId="2147483677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588939758" sldId="2147483677"/>
              <ac:spMk id="2" creationId="{4B418279-D3B8-4C6A-AB74-9DE377771270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588939758" sldId="2147483677"/>
              <ac:spMk id="3" creationId="{E28F733C-9309-4197-BACA-207CDC8935C9}"/>
            </ac:spMkLst>
          </pc:spChg>
        </pc:sldLayoutChg>
        <pc:sldLayoutChg chg="modSp add del mod replId setFolMasterObjs">
          <pc:chgData name="Dhanush P" userId="624ade9a8b7e09e2" providerId="Windows Live" clId="Web-{423BB505-FC90-4911-A9E3-E38A10459B86}" dt="2025-09-07T06:37:18.029" v="1701"/>
          <pc:sldLayoutMkLst>
            <pc:docMk/>
            <pc:sldMasterMk cId="2213520708" sldId="2147483666"/>
            <pc:sldLayoutMk cId="3835942995" sldId="2147483678"/>
          </pc:sldLayoutMkLst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3835942995" sldId="2147483678"/>
              <ac:spMk id="2" creationId="{00000000-0000-0000-0000-000000000000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3835942995" sldId="2147483678"/>
              <ac:spMk id="3" creationId="{00000000-0000-0000-0000-000000000000}"/>
            </ac:spMkLst>
          </pc:spChg>
          <pc:spChg chg="mod">
            <ac:chgData name="Dhanush P" userId="624ade9a8b7e09e2" providerId="Windows Live" clId="Web-{423BB505-FC90-4911-A9E3-E38A10459B86}" dt="2025-09-07T06:37:17.092" v="1700"/>
            <ac:spMkLst>
              <pc:docMk/>
              <pc:sldMasterMk cId="2213520708" sldId="2147483666"/>
              <pc:sldLayoutMk cId="3835942995" sldId="2147483678"/>
              <ac:spMk id="6" creationId="{00000000-0000-0000-0000-000000000000}"/>
            </ac:spMkLst>
          </pc:spChg>
        </pc:sldLayoutChg>
      </pc:sldMasterChg>
      <pc:sldMasterChg chg="modSp add del addSldLayout delSldLayout modSldLayout">
        <pc:chgData name="Dhanush P" userId="624ade9a8b7e09e2" providerId="Windows Live" clId="Web-{423BB505-FC90-4911-A9E3-E38A10459B86}" dt="2025-09-07T06:37:25.811" v="1703"/>
        <pc:sldMasterMkLst>
          <pc:docMk/>
          <pc:sldMasterMk cId="1126465900" sldId="2147483679"/>
        </pc:sldMasterMkLst>
        <pc:spChg chg="mod">
          <ac:chgData name="Dhanush P" userId="624ade9a8b7e09e2" providerId="Windows Live" clId="Web-{423BB505-FC90-4911-A9E3-E38A10459B86}" dt="2025-09-07T06:37:25.045" v="1702"/>
          <ac:spMkLst>
            <pc:docMk/>
            <pc:sldMasterMk cId="1126465900" sldId="2147483679"/>
            <ac:spMk id="2" creationId="{47A362AC-B59F-4AC7-B279-57DDD5336BCA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asterMk cId="1126465900" sldId="2147483679"/>
            <ac:spMk id="3" creationId="{0E6042DB-75BD-4EC1-B6D9-8A72EF940CAA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asterMk cId="1126465900" sldId="2147483679"/>
            <ac:spMk id="4" creationId="{21DD1378-7C96-4079-B44C-3D86B4657596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asterMk cId="1126465900" sldId="2147483679"/>
            <ac:spMk id="5" creationId="{D19B6B78-577F-43F5-BAEE-BF72484C9850}"/>
          </ac:spMkLst>
        </pc:spChg>
        <pc:spChg chg="mod">
          <ac:chgData name="Dhanush P" userId="624ade9a8b7e09e2" providerId="Windows Live" clId="Web-{423BB505-FC90-4911-A9E3-E38A10459B86}" dt="2025-09-07T06:37:25.045" v="1702"/>
          <ac:spMkLst>
            <pc:docMk/>
            <pc:sldMasterMk cId="1126465900" sldId="2147483679"/>
            <ac:spMk id="6" creationId="{A8CC75B8-AF8F-4D8A-9B3D-D1951A64BADB}"/>
          </ac:spMkLst>
        </pc:spChg>
        <pc:cxnChg chg="mod">
          <ac:chgData name="Dhanush P" userId="624ade9a8b7e09e2" providerId="Windows Live" clId="Web-{423BB505-FC90-4911-A9E3-E38A10459B86}" dt="2025-09-07T06:37:25.045" v="1702"/>
          <ac:cxnSpMkLst>
            <pc:docMk/>
            <pc:sldMasterMk cId="1126465900" sldId="2147483679"/>
            <ac:cxnSpMk id="7" creationId="{F64F9B95-9045-48D2-B9F3-2927E98F54AA}"/>
          </ac:cxnSpMkLst>
        </pc:cxnChg>
        <pc:cxnChg chg="mod">
          <ac:chgData name="Dhanush P" userId="624ade9a8b7e09e2" providerId="Windows Live" clId="Web-{423BB505-FC90-4911-A9E3-E38A10459B86}" dt="2025-09-07T06:37:25.045" v="1702"/>
          <ac:cxnSpMkLst>
            <pc:docMk/>
            <pc:sldMasterMk cId="1126465900" sldId="2147483679"/>
            <ac:cxnSpMk id="8" creationId="{085AA86F-6A4D-4BCB-A045-D992CDC2959B}"/>
          </ac:cxnSpMkLst>
        </pc:cxn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709437504" sldId="2147483680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709437504" sldId="2147483680"/>
              <ac:spMk id="2" creationId="{898DE6C8-AB1D-4204-BC9C-3366B0BF0435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709437504" sldId="2147483680"/>
              <ac:spMk id="3" creationId="{7A7B9009-EE50-4EE5-B6EB-CD6EC83D3FA3}"/>
            </ac:spMkLst>
          </pc:spChg>
        </pc:sldLayoutChg>
        <pc:sldLayoutChg chg="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894919968" sldId="2147483681"/>
          </pc:sldLayoutMkLst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761221719" sldId="2147483682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761221719" sldId="2147483682"/>
              <ac:spMk id="2" creationId="{70E6578B-CD85-4BF1-A729-E8E8079B595F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761221719" sldId="2147483682"/>
              <ac:spMk id="3" creationId="{A58448C1-C13F-4826-8347-EEB00A6643D6}"/>
            </ac:spMkLst>
          </pc:spChg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951686806" sldId="2147483683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951686806" sldId="2147483683"/>
              <ac:spMk id="2" creationId="{88CE4BD8-507D-48E4-A624-F16A741C3609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951686806" sldId="2147483683"/>
              <ac:spMk id="3" creationId="{810A07E4-3A39-457C-A059-7DFB6039D947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951686806" sldId="2147483683"/>
              <ac:spMk id="4" creationId="{7B141E17-47CE-4A78-B0FA-0E9786DA67C5}"/>
            </ac:spMkLst>
          </pc:spChg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2278871875" sldId="2147483684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2278871875" sldId="2147483684"/>
              <ac:spMk id="2" creationId="{9E07DD35-7673-4F88-86B0-634883B5E345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2278871875" sldId="2147483684"/>
              <ac:spMk id="3" creationId="{5EC820D7-3E0B-47C6-A583-C4C839C5AF03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2278871875" sldId="2147483684"/>
              <ac:spMk id="4" creationId="{6A839A7B-97D5-400F-B802-A0FF28FE9F15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2278871875" sldId="2147483684"/>
              <ac:spMk id="5" creationId="{C2E0ECA2-DBF1-4681-9DFA-93AFD1B371DB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2278871875" sldId="2147483684"/>
              <ac:spMk id="6" creationId="{390EBBBB-517F-4ED7-9E51-CF0F7590B4D4}"/>
            </ac:spMkLst>
          </pc:spChg>
        </pc:sldLayoutChg>
        <pc:sldLayoutChg chg="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2982009921" sldId="2147483685"/>
          </pc:sldLayoutMkLst>
        </pc:sldLayoutChg>
        <pc:sldLayoutChg chg="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3216445869" sldId="2147483686"/>
          </pc:sldLayoutMkLst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3851653359" sldId="2147483687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3851653359" sldId="2147483687"/>
              <ac:spMk id="2" creationId="{11A568EE-74C8-43A6-90BC-2DDD965CF64A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3851653359" sldId="2147483687"/>
              <ac:spMk id="3" creationId="{971C35AC-CAE3-48CF-A3E4-A075C9FDD71B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3851653359" sldId="2147483687"/>
              <ac:spMk id="4" creationId="{2D9D03EA-5FAD-4609-A2B8-624E426847E3}"/>
            </ac:spMkLst>
          </pc:spChg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1093064602" sldId="2147483688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1093064602" sldId="2147483688"/>
              <ac:spMk id="2" creationId="{139FE98B-EACF-4251-A8AF-0D9EDD17C664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1093064602" sldId="2147483688"/>
              <ac:spMk id="3" creationId="{3905F473-761A-4002-AF70-9FF878D0139E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1093064602" sldId="2147483688"/>
              <ac:spMk id="4" creationId="{FA0C2E6A-F834-4540-BB00-E13CB45DC362}"/>
            </ac:spMkLst>
          </pc:spChg>
        </pc:sldLayoutChg>
        <pc:sldLayoutChg chg="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448708709" sldId="2147483689"/>
          </pc:sldLayoutMkLst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861960093" sldId="2147483690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861960093" sldId="2147483690"/>
              <ac:spMk id="2" creationId="{4B418279-D3B8-4C6A-AB74-9DE377771270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861960093" sldId="2147483690"/>
              <ac:spMk id="3" creationId="{E28F733C-9309-4197-BACA-207CDC8935C9}"/>
            </ac:spMkLst>
          </pc:spChg>
        </pc:sldLayoutChg>
        <pc:sldLayoutChg chg="modSp add del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1126465900" sldId="2147483679"/>
            <pc:sldLayoutMk cId="1806145834" sldId="2147483691"/>
          </pc:sldLayoutMkLst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1806145834" sldId="2147483691"/>
              <ac:spMk id="2" creationId="{00000000-0000-0000-0000-000000000000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1806145834" sldId="2147483691"/>
              <ac:spMk id="3" creationId="{00000000-0000-0000-0000-000000000000}"/>
            </ac:spMkLst>
          </pc:spChg>
          <pc:spChg chg="mod">
            <ac:chgData name="Dhanush P" userId="624ade9a8b7e09e2" providerId="Windows Live" clId="Web-{423BB505-FC90-4911-A9E3-E38A10459B86}" dt="2025-09-07T06:37:25.045" v="1702"/>
            <ac:spMkLst>
              <pc:docMk/>
              <pc:sldMasterMk cId="1126465900" sldId="2147483679"/>
              <pc:sldLayoutMk cId="1806145834" sldId="2147483691"/>
              <ac:spMk id="6" creationId="{00000000-0000-0000-0000-000000000000}"/>
            </ac:spMkLst>
          </pc:spChg>
        </pc:sldLayoutChg>
      </pc:sldMasterChg>
      <pc:sldMasterChg chg="add del addSldLayout delSldLayout modSldLayout">
        <pc:chgData name="Dhanush P" userId="624ade9a8b7e09e2" providerId="Windows Live" clId="Web-{423BB505-FC90-4911-A9E3-E38A10459B86}" dt="2025-09-07T06:29:22.823" v="1661"/>
        <pc:sldMasterMkLst>
          <pc:docMk/>
          <pc:sldMasterMk cId="2809969861" sldId="2147483679"/>
        </pc:sldMasterMkLst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2318177269" sldId="2147483680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956274316" sldId="2147483681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3253857897" sldId="2147483682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2687287235" sldId="2147483683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2487595299" sldId="2147483684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3878971441" sldId="2147483685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3737197523" sldId="2147483686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2775454461" sldId="2147483687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327956176" sldId="2147483688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1789775141" sldId="2147483689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2092212153" sldId="2147483690"/>
          </pc:sldLayoutMkLst>
        </pc:sldLayoutChg>
        <pc:sldLayoutChg chg="add del mod replId">
          <pc:chgData name="Dhanush P" userId="624ade9a8b7e09e2" providerId="Windows Live" clId="Web-{423BB505-FC90-4911-A9E3-E38A10459B86}" dt="2025-09-07T06:29:22.823" v="1661"/>
          <pc:sldLayoutMkLst>
            <pc:docMk/>
            <pc:sldMasterMk cId="2809969861" sldId="2147483679"/>
            <pc:sldLayoutMk cId="486831527" sldId="2147483691"/>
          </pc:sldLayoutMkLst>
        </pc:sldLayoutChg>
      </pc:sldMasterChg>
      <pc:sldMasterChg chg="add addSldLayout modSldLayout">
        <pc:chgData name="Dhanush P" userId="624ade9a8b7e09e2" providerId="Windows Live" clId="Web-{423BB505-FC90-4911-A9E3-E38A10459B86}" dt="2025-09-07T06:37:25.811" v="1703"/>
        <pc:sldMasterMkLst>
          <pc:docMk/>
          <pc:sldMasterMk cId="2998608122" sldId="2147483692"/>
        </pc:sldMasterMkLst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020562215" sldId="2147483693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1830809534" sldId="2147483694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757026306" sldId="2147483695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791653867" sldId="2147483696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2072916059" sldId="2147483697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370234476" sldId="2147483698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1073073697" sldId="2147483699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248177307" sldId="2147483700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187627901" sldId="2147483701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390501134" sldId="2147483702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3033682013" sldId="2147483703"/>
          </pc:sldLayoutMkLst>
        </pc:sldLayoutChg>
        <pc:sldLayoutChg chg="add mod replId">
          <pc:chgData name="Dhanush P" userId="624ade9a8b7e09e2" providerId="Windows Live" clId="Web-{423BB505-FC90-4911-A9E3-E38A10459B86}" dt="2025-09-07T06:37:25.811" v="1703"/>
          <pc:sldLayoutMkLst>
            <pc:docMk/>
            <pc:sldMasterMk cId="2998608122" sldId="2147483692"/>
            <pc:sldLayoutMk cId="1478722549" sldId="214748370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575099-B3AD-44D7-919B-BCB6DC3E7F21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562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115DA-6CBC-4AEF-A85F-371C66916CF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011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6007E4-95E8-4ABC-B20B-51235318A487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6820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5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25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‹#›</a:t>
            </a:fld>
            <a:endParaRPr spc="8" dirty="0"/>
          </a:p>
        </p:txBody>
      </p:sp>
    </p:spTree>
    <p:extLst>
      <p:ext uri="{BB962C8B-B14F-4D97-AF65-F5344CB8AC3E}">
        <p14:creationId xmlns:p14="http://schemas.microsoft.com/office/powerpoint/2010/main" val="14787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BF121-2723-4D35-ADA9-215CD054C4B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8095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F54BA-4BC6-480F-839C-951A49B248A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0263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DD0EA-4726-4440-BF9D-E88296FC306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6538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1600" b="1"/>
            </a:lvl2pPr>
            <a:lvl3pPr marL="914400" indent="0">
              <a:buNone/>
              <a:defRPr sz="16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AD10D-99D1-46B2-A85A-C16850FCF8CF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916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67E51-34D6-4E3D-8F41-CC63EA446EDD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23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9E550-CE3F-497F-B953-7DE0932F91C0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73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0BF4-BAA0-4539-95F2-9C4277F9747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1773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9884E-D945-496C-84BE-49C61F78F9E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6279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CD438618-DEE5-47CF-A8B2-A9E090D503CD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E30AF5A0-43BB-4336-8627-9123B9144D80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8608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4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B4456-D73C-719D-077B-79D067DA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9027-F7AD-4508-99DC-B900B8DC72D4}" type="datetime1">
              <a:t>9/6/2025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C1FB6-FA5B-9C95-5470-CC4EBB71B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B28AA-40EB-8E20-45EA-26AE7D50D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270B24-4F6D-1A49-9406-FC8BF8D22357}"/>
              </a:ext>
            </a:extLst>
          </p:cNvPr>
          <p:cNvSpPr txBox="1"/>
          <p:nvPr/>
        </p:nvSpPr>
        <p:spPr>
          <a:xfrm>
            <a:off x="1177728" y="736410"/>
            <a:ext cx="8539842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/>
              <a:t>PROJECT TITLE: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D0356B-AADC-4411-7100-0E1CEDE0D512}"/>
              </a:ext>
            </a:extLst>
          </p:cNvPr>
          <p:cNvSpPr txBox="1"/>
          <p:nvPr/>
        </p:nvSpPr>
        <p:spPr>
          <a:xfrm>
            <a:off x="1476882" y="2160895"/>
            <a:ext cx="6376306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/>
              <a:t>DIGITAL PORTFOLIO :</a:t>
            </a:r>
            <a:r>
              <a:rPr 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F1ECB2-2ECB-B190-9C0B-0BE94C759A1D}"/>
              </a:ext>
            </a:extLst>
          </p:cNvPr>
          <p:cNvSpPr txBox="1"/>
          <p:nvPr/>
        </p:nvSpPr>
        <p:spPr>
          <a:xfrm>
            <a:off x="2872325" y="3241343"/>
            <a:ext cx="561430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Wingdings"/>
              <a:buChar char="Ø"/>
            </a:pPr>
            <a:r>
              <a:rPr lang="en-US" b="1" dirty="0"/>
              <a:t>STUDENT NAME: P.DIVESH</a:t>
            </a:r>
            <a:endParaRPr lang="en-US" dirty="0"/>
          </a:p>
          <a:p>
            <a:pPr marL="285750" indent="-285750">
              <a:buFont typeface="Wingdings"/>
              <a:buChar char="Ø"/>
            </a:pPr>
            <a:r>
              <a:rPr lang="en-US" b="1" dirty="0"/>
              <a:t>REGISTER NO AND NMID: 222407617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/>
              <a:t>DEPARTMENT: BSC COMPUTER SCIENCE</a:t>
            </a:r>
          </a:p>
          <a:p>
            <a:pPr marL="285750" indent="-285750">
              <a:buFont typeface="Wingdings"/>
              <a:buChar char="Ø"/>
            </a:pPr>
            <a:r>
              <a:rPr lang="en-US" b="1" dirty="0"/>
              <a:t>COLLEGE: VEL TECH RANGA SANKU ARTS COLLEGE /UNIVERSITY OF MADRAS</a:t>
            </a:r>
          </a:p>
        </p:txBody>
      </p:sp>
    </p:spTree>
    <p:extLst>
      <p:ext uri="{BB962C8B-B14F-4D97-AF65-F5344CB8AC3E}">
        <p14:creationId xmlns:p14="http://schemas.microsoft.com/office/powerpoint/2010/main" val="2676590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10</a:t>
            </a:fld>
            <a:endParaRPr sz="825">
              <a:latin typeface="Trebuchet MS"/>
              <a:cs typeface="Trebuchet MS"/>
            </a:endParaRPr>
          </a:p>
        </p:txBody>
      </p:sp>
      <p:pic>
        <p:nvPicPr>
          <p:cNvPr id="2" name="Picture 1" descr="A text on a white background&#10;&#10;AI-generated content may be incorrect.">
            <a:extLst>
              <a:ext uri="{FF2B5EF4-FFF2-40B4-BE49-F238E27FC236}">
                <a16:creationId xmlns:a16="http://schemas.microsoft.com/office/drawing/2014/main" id="{95114FC6-4201-6540-8CA5-90332007A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680" y="988793"/>
            <a:ext cx="5448300" cy="3866957"/>
          </a:xfrm>
          <a:prstGeom prst="rect">
            <a:avLst/>
          </a:prstGeom>
        </p:spPr>
      </p:pic>
      <p:pic>
        <p:nvPicPr>
          <p:cNvPr id="8" name="Picture 7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E95157A-32D8-B0DC-B6F9-B6F8994F14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13" y="998696"/>
            <a:ext cx="2758916" cy="460914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B6C980-8973-9DEC-F923-31F3612C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10012-40C9-4BBB-A565-FD51225CC7C7}" type="datetime1">
              <a:t>9/6/2025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691510-0F32-C57A-7192-262506311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E0756-ED6A-4885-93E0-7AB5066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0AF5A0-43BB-4336-8627-9123B9144D80}" type="slidenum">
              <a:rPr lang="en-US" dirty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68E378-EB57-204C-66DF-2C0788A85179}"/>
              </a:ext>
            </a:extLst>
          </p:cNvPr>
          <p:cNvSpPr txBox="1"/>
          <p:nvPr/>
        </p:nvSpPr>
        <p:spPr>
          <a:xfrm>
            <a:off x="2079859" y="1167440"/>
            <a:ext cx="4107180" cy="5770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300" dirty="0"/>
              <a:t>CONCLUSION</a:t>
            </a:r>
            <a:r>
              <a:rPr lang="en-US" sz="1350" dirty="0"/>
              <a:t> </a:t>
            </a:r>
            <a:endParaRPr lang="en-US" sz="1800" i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001800-0D24-35C4-8197-85FB2A48E5E7}"/>
              </a:ext>
            </a:extLst>
          </p:cNvPr>
          <p:cNvSpPr txBox="1"/>
          <p:nvPr/>
        </p:nvSpPr>
        <p:spPr>
          <a:xfrm>
            <a:off x="3056146" y="2286001"/>
            <a:ext cx="462534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BUILT A MODERN DIGITAL  PORTFOLIO FOR SHOWCASING PORTFOLIO</a:t>
            </a:r>
            <a:r>
              <a:rPr lang="en-US" sz="1350" dirty="0"/>
              <a:t>.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A545B1-D114-DF7B-EE46-D923EAFAF296}"/>
              </a:ext>
            </a:extLst>
          </p:cNvPr>
          <p:cNvSpPr txBox="1"/>
          <p:nvPr/>
        </p:nvSpPr>
        <p:spPr>
          <a:xfrm>
            <a:off x="3069381" y="3002155"/>
            <a:ext cx="4297680" cy="49236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HELPS IN CAREER OPPORTUNITIES AND ACADEMIC SHOWCASES</a:t>
            </a:r>
            <a:r>
              <a:rPr lang="en-US" sz="1350" dirty="0"/>
              <a:t> 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23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/>
          <p:nvPr/>
        </p:nvSpPr>
        <p:spPr>
          <a:xfrm>
            <a:off x="1524001" y="3864770"/>
            <a:ext cx="335756" cy="2135981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2088357" y="5721778"/>
            <a:ext cx="1330166" cy="124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6"/>
              </a:lnSpc>
            </a:pPr>
            <a:r>
              <a:rPr sz="825" spc="15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825" spc="8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82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spc="98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spc="38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825" b="1" spc="8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825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68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825" b="1" spc="-26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825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046120" y="1193007"/>
            <a:ext cx="271463" cy="271463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9782176" y="5064920"/>
            <a:ext cx="485775" cy="485775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39287" y="5457825"/>
            <a:ext cx="185738" cy="185738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502445" y="857250"/>
            <a:ext cx="2589166" cy="5509872"/>
            <a:chOff x="423183" y="-119743"/>
            <a:chExt cx="3452221" cy="7346496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 flipV="1">
              <a:off x="423183" y="6705600"/>
              <a:ext cx="1136196" cy="52115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rcRect l="100541" t="77143" r="-3784"/>
            <a:stretch>
              <a:fillRect/>
            </a:stretch>
          </p:blipFill>
          <p:spPr>
            <a:xfrm flipV="1">
              <a:off x="3810000" y="-119743"/>
              <a:ext cx="65404" cy="18662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ctrTitle"/>
          </p:nvPr>
        </p:nvSpPr>
        <p:spPr>
          <a:xfrm>
            <a:off x="1687763" y="590088"/>
            <a:ext cx="7492181" cy="841095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 algn="ctr">
              <a:spcBef>
                <a:spcPts val="79"/>
              </a:spcBef>
            </a:pPr>
            <a:r>
              <a:rPr spc="19" dirty="0"/>
              <a:t>A</a:t>
            </a:r>
            <a:r>
              <a:rPr spc="-4" dirty="0"/>
              <a:t>G</a:t>
            </a:r>
            <a:r>
              <a:rPr spc="-26" dirty="0"/>
              <a:t>E</a:t>
            </a:r>
            <a:r>
              <a:rPr spc="11" dirty="0"/>
              <a:t>N</a:t>
            </a:r>
            <a:r>
              <a:rPr dirty="0"/>
              <a:t>DA</a:t>
            </a:r>
            <a:r>
              <a:rPr lang="en-US" dirty="0"/>
              <a:t> :</a:t>
            </a:r>
            <a:endParaRPr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7614EE69-5BB7-DE41-F307-6C7815E17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2081805" y="5543551"/>
            <a:ext cx="5545910" cy="18962"/>
          </a:xfrm>
        </p:spPr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2</a:t>
            </a:fld>
            <a:endParaRPr spc="8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414521" y="2258886"/>
            <a:ext cx="3918857" cy="36240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endParaRPr lang="en-US" sz="2100" b="1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100" b="1" dirty="0">
                <a:solidFill>
                  <a:srgbClr val="0D0D0D"/>
                </a:solidFill>
                <a:latin typeface="Times New Roman"/>
                <a:cs typeface="Times New Roman"/>
              </a:rPr>
              <a:t>Tools and Technologies</a:t>
            </a:r>
            <a:endParaRPr lang="en-US" sz="2100" b="1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100" b="1" dirty="0">
                <a:solidFill>
                  <a:srgbClr val="0D0D0D"/>
                </a:solidFill>
                <a:latin typeface="Times New Roman"/>
                <a:cs typeface="Times New Roman"/>
              </a:rPr>
              <a:t>Features and Functionality</a:t>
            </a:r>
            <a:endParaRPr lang="en-US" sz="2100" b="1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Results and </a:t>
            </a:r>
            <a:r>
              <a:rPr lang="en-US" sz="2100" b="1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lang="en-US" sz="2100" b="1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pPr algn="l">
              <a:buFont typeface="+mj-lt"/>
              <a:buAutoNum type="arabicPeriod"/>
            </a:pPr>
            <a:r>
              <a:rPr lang="en-US" sz="2100" b="1" i="0" dirty="0">
                <a:solidFill>
                  <a:srgbClr val="0D0D0D"/>
                </a:solidFill>
                <a:effectLst/>
                <a:latin typeface="Times New Roman"/>
                <a:cs typeface="Times New Roman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100" b="1" err="1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lang="en-US" sz="2100" b="1" dirty="0">
                <a:solidFill>
                  <a:srgbClr val="0D0D0D"/>
                </a:solidFill>
                <a:latin typeface="Times New Roman"/>
                <a:cs typeface="Times New Roman"/>
              </a:rPr>
              <a:t> Lin</a:t>
            </a:r>
            <a:r>
              <a:rPr lang="en-US" sz="2100" dirty="0">
                <a:solidFill>
                  <a:srgbClr val="0D0D0D"/>
                </a:solidFill>
                <a:latin typeface="Times New Roman"/>
                <a:cs typeface="Times New Roman"/>
              </a:rPr>
              <a:t>k</a:t>
            </a:r>
            <a:endParaRPr lang="en-US" sz="2100" b="0" i="0" dirty="0">
              <a:solidFill>
                <a:srgbClr val="0D0D0D"/>
              </a:solidFill>
              <a:effectLst/>
              <a:latin typeface="Times New Roman"/>
              <a:cs typeface="Times New Roman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517606" y="3057526"/>
            <a:ext cx="2071688" cy="2443163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546057" y="2128837"/>
            <a:ext cx="235744" cy="242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92047" y="440278"/>
            <a:ext cx="4285180" cy="50308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2045970" algn="l"/>
              </a:tabLst>
            </a:pPr>
            <a:r>
              <a:rPr sz="3150" b="1" spc="-15" dirty="0"/>
              <a:t>P</a:t>
            </a:r>
            <a:r>
              <a:rPr sz="3150" b="1" spc="11" dirty="0"/>
              <a:t>ROB</a:t>
            </a:r>
            <a:r>
              <a:rPr sz="3150" b="1" spc="41" dirty="0"/>
              <a:t>L</a:t>
            </a:r>
            <a:r>
              <a:rPr sz="3150" b="1" spc="-15" dirty="0"/>
              <a:t>E</a:t>
            </a:r>
            <a:r>
              <a:rPr sz="3150" b="1" spc="15" dirty="0"/>
              <a:t>M</a:t>
            </a:r>
            <a:r>
              <a:rPr sz="3150" b="1" dirty="0"/>
              <a:t>	</a:t>
            </a:r>
            <a:r>
              <a:rPr sz="3150" b="1" spc="8" dirty="0"/>
              <a:t>S</a:t>
            </a:r>
            <a:r>
              <a:rPr sz="3150" b="1" spc="-278" dirty="0"/>
              <a:t>T</a:t>
            </a:r>
            <a:r>
              <a:rPr sz="3150" b="1" spc="-281" dirty="0"/>
              <a:t>A</a:t>
            </a:r>
            <a:r>
              <a:rPr sz="3150" b="1" spc="11" dirty="0"/>
              <a:t>T</a:t>
            </a:r>
            <a:r>
              <a:rPr sz="3150" b="1" spc="-8" dirty="0"/>
              <a:t>E</a:t>
            </a:r>
            <a:r>
              <a:rPr sz="3150" b="1" spc="-15" dirty="0"/>
              <a:t>ME</a:t>
            </a:r>
            <a:r>
              <a:rPr sz="3150" b="1" spc="8" dirty="0"/>
              <a:t>NT</a:t>
            </a:r>
            <a:endParaRPr sz="3150" b="1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3</a:t>
            </a:fld>
            <a:endParaRPr spc="8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rcRect t="27963" r="96954" b="-17963"/>
          <a:stretch>
            <a:fillRect/>
          </a:stretch>
        </p:blipFill>
        <p:spPr>
          <a:xfrm>
            <a:off x="2031206" y="5748951"/>
            <a:ext cx="48956" cy="135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C44AB-A80B-EF9E-9B18-E91C2A2BD5B1}"/>
              </a:ext>
            </a:extLst>
          </p:cNvPr>
          <p:cNvSpPr txBox="1"/>
          <p:nvPr/>
        </p:nvSpPr>
        <p:spPr>
          <a:xfrm>
            <a:off x="2381252" y="2141085"/>
            <a:ext cx="5257799" cy="6924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IN TODAYS DIGITAL ERA, TRADITIONAL RESUMES ARE NOT ENOUGH TO EFFECTIVELY SKILLS AND PROJECTS.</a:t>
            </a:r>
            <a:endParaRPr lang="en-US" sz="1350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3B18E-565E-CA9B-E152-83A66566068F}"/>
              </a:ext>
            </a:extLst>
          </p:cNvPr>
          <p:cNvSpPr txBox="1"/>
          <p:nvPr/>
        </p:nvSpPr>
        <p:spPr>
          <a:xfrm>
            <a:off x="2385334" y="2888116"/>
            <a:ext cx="5143499" cy="692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MANY STUDENTS AND PROFESSIONALS LACK A STRUCTURED ONLINE PRESENCE TO HIGHLIGHT THEIR WORK AND ACHIEVEMENTS</a:t>
            </a: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17670" y="2843213"/>
            <a:ext cx="2650331" cy="28575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 sz="1350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2039373" y="2145165"/>
            <a:ext cx="6122193" cy="142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35700" y="271773"/>
            <a:ext cx="5917333" cy="628057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  <a:tabLst>
                <a:tab pos="1982153" algn="l"/>
              </a:tabLst>
            </a:pPr>
            <a:r>
              <a:rPr spc="4" dirty="0"/>
              <a:t>PROJECT	</a:t>
            </a:r>
            <a:r>
              <a:rPr spc="-15" dirty="0"/>
              <a:t>OVERVIEW</a:t>
            </a:r>
            <a:endParaRPr lang="en-US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4</a:t>
            </a:fld>
            <a:endParaRPr spc="8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207" y="5707858"/>
            <a:ext cx="1607344" cy="1500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6FE04E3-B9EB-3A22-392E-56AF2643350B}"/>
              </a:ext>
            </a:extLst>
          </p:cNvPr>
          <p:cNvSpPr txBox="1"/>
          <p:nvPr/>
        </p:nvSpPr>
        <p:spPr>
          <a:xfrm>
            <a:off x="2197554" y="2398258"/>
            <a:ext cx="5747656" cy="692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BRIEF SUMMARY : THIS PROJECT IS A DIGITAL PORTFOLIO TO PROFESSIONALLY PRESENT MY BACKGROUND,SKILLS, AND CREATIVE WORK.</a:t>
            </a:r>
            <a:endParaRPr lang="en-US" b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2C88A-1E27-68F4-D2E5-98E9DA6FCF9D}"/>
              </a:ext>
            </a:extLst>
          </p:cNvPr>
          <p:cNvSpPr txBox="1"/>
          <p:nvPr/>
        </p:nvSpPr>
        <p:spPr>
          <a:xfrm>
            <a:off x="2195514" y="3163662"/>
            <a:ext cx="5421085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KEY SECTION : ABOUT ME , PROJECTS ,SKILLS , AND CONTACT FOR EASY NAVIGATION.</a:t>
            </a:r>
            <a:endParaRPr lang="en-US" b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F4CBF9F-A735-895A-A3C6-ECF2C5FB7870}"/>
              </a:ext>
            </a:extLst>
          </p:cNvPr>
          <p:cNvSpPr txBox="1"/>
          <p:nvPr/>
        </p:nvSpPr>
        <p:spPr>
          <a:xfrm>
            <a:off x="2197555" y="3767818"/>
            <a:ext cx="5600699" cy="692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MAIN IDEAS : SHOWCASE PERSONAL ACHEIVEMENTS, HIGHLIGHT TECHNICAL EXPERTISE, AND DISPLAY COMPLETED PROJECTS IN AN ORGANIZED MANNER</a:t>
            </a:r>
            <a:r>
              <a:rPr lang="en-US" sz="1350" dirty="0"/>
              <a:t>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539163" y="487918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3" name="object 3"/>
          <p:cNvSpPr/>
          <p:nvPr/>
        </p:nvSpPr>
        <p:spPr>
          <a:xfrm>
            <a:off x="6546057" y="2128837"/>
            <a:ext cx="235744" cy="242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539164" y="5279233"/>
            <a:ext cx="135731" cy="135731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062967" y="1526096"/>
            <a:ext cx="5054908" cy="443391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sz="2800" b="1" spc="19" dirty="0"/>
              <a:t>W</a:t>
            </a:r>
            <a:r>
              <a:rPr sz="2800" b="1" spc="-15" dirty="0"/>
              <a:t>H</a:t>
            </a:r>
            <a:r>
              <a:rPr sz="2800" b="1" spc="15" dirty="0"/>
              <a:t>O</a:t>
            </a:r>
            <a:r>
              <a:rPr sz="2800" b="1" spc="-176" dirty="0"/>
              <a:t> </a:t>
            </a:r>
            <a:r>
              <a:rPr sz="2800" b="1" spc="-8" dirty="0"/>
              <a:t>AR</a:t>
            </a:r>
            <a:r>
              <a:rPr sz="2800" b="1" spc="11" dirty="0"/>
              <a:t>E</a:t>
            </a:r>
            <a:r>
              <a:rPr sz="2800" b="1" spc="-26" dirty="0"/>
              <a:t> </a:t>
            </a:r>
            <a:r>
              <a:rPr sz="2800" b="1" spc="-8" dirty="0"/>
              <a:t>T</a:t>
            </a:r>
            <a:r>
              <a:rPr sz="2800" b="1" spc="-11" dirty="0"/>
              <a:t>H</a:t>
            </a:r>
            <a:r>
              <a:rPr sz="2800" b="1" spc="11" dirty="0"/>
              <a:t>E</a:t>
            </a:r>
            <a:r>
              <a:rPr sz="2800" b="1" spc="-26" dirty="0"/>
              <a:t> </a:t>
            </a:r>
            <a:r>
              <a:rPr sz="2800" b="1" spc="-15" dirty="0"/>
              <a:t>E</a:t>
            </a:r>
            <a:r>
              <a:rPr sz="2800" b="1" spc="23" dirty="0"/>
              <a:t>N</a:t>
            </a:r>
            <a:r>
              <a:rPr sz="2800" b="1" spc="11" dirty="0"/>
              <a:t>D</a:t>
            </a:r>
            <a:r>
              <a:rPr sz="2800" b="1" spc="-34" dirty="0"/>
              <a:t> </a:t>
            </a:r>
            <a:r>
              <a:rPr sz="2800" b="1" dirty="0"/>
              <a:t>U</a:t>
            </a:r>
            <a:r>
              <a:rPr sz="2800" b="1" spc="8" dirty="0"/>
              <a:t>S</a:t>
            </a:r>
            <a:r>
              <a:rPr sz="2800" b="1" spc="-19" dirty="0"/>
              <a:t>E</a:t>
            </a:r>
            <a:r>
              <a:rPr sz="2800" b="1" spc="-8" dirty="0"/>
              <a:t>R</a:t>
            </a:r>
            <a:r>
              <a:rPr sz="2800" b="1" spc="4" dirty="0"/>
              <a:t>S?</a:t>
            </a:r>
            <a:endParaRPr lang="en-US" sz="2800" b="1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5</a:t>
            </a:fld>
            <a:endParaRPr spc="8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V="1">
            <a:off x="2050597" y="5883388"/>
            <a:ext cx="11226" cy="1091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E78CD0-916B-1EFE-C0DA-9F17BAD83A4E}"/>
              </a:ext>
            </a:extLst>
          </p:cNvPr>
          <p:cNvSpPr txBox="1"/>
          <p:nvPr/>
        </p:nvSpPr>
        <p:spPr>
          <a:xfrm>
            <a:off x="2197554" y="2474647"/>
            <a:ext cx="5894615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STUDENTS : SHOWCASE ACADEMIC PROJECTS,ASSIGNMENTS AND BUILD RESUMES FOR FUTHURE STUDIES.</a:t>
            </a:r>
            <a:endParaRPr 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90FA3-D5E3-3785-95A0-6AD3896217DF}"/>
              </a:ext>
            </a:extLst>
          </p:cNvPr>
          <p:cNvSpPr txBox="1"/>
          <p:nvPr/>
        </p:nvSpPr>
        <p:spPr>
          <a:xfrm>
            <a:off x="2215924" y="3131004"/>
            <a:ext cx="6000749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JOB SEEKERS: SHARE SKILLS , EXPERIENCE AND PORTFOLIO WITH RECRUITERS AND EMPLOYERS. </a:t>
            </a:r>
            <a:endParaRPr lang="en-US" b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EBB98A-2318-BDB9-2160-2BC02E6FE676}"/>
              </a:ext>
            </a:extLst>
          </p:cNvPr>
          <p:cNvSpPr txBox="1"/>
          <p:nvPr/>
        </p:nvSpPr>
        <p:spPr>
          <a:xfrm>
            <a:off x="2209802" y="3784146"/>
            <a:ext cx="5772149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FREELANCERS: PRESENT WORK SAMPLES AND COMPLETED PROJECTS TO ATTRACT POTENTIAL CLIENTS.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1" y="1964533"/>
            <a:ext cx="2021681" cy="2436019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8539163" y="4879181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6546057" y="2128837"/>
            <a:ext cx="235744" cy="242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8539164" y="5279233"/>
            <a:ext cx="135731" cy="135731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42624" y="1500665"/>
            <a:ext cx="7322344" cy="431483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lang="en-IN" sz="2700" spc="8" dirty="0"/>
              <a:t>TOOLS AND TECHNIQUES</a:t>
            </a:r>
            <a:endParaRPr sz="27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pc="8" dirty="0"/>
              <a:pPr marL="28575">
                <a:lnSpc>
                  <a:spcPct val="100000"/>
                </a:lnSpc>
                <a:spcBef>
                  <a:spcPts val="41"/>
                </a:spcBef>
              </a:pPr>
              <a:t>6</a:t>
            </a:fld>
            <a:endParaRPr spc="8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31207" y="5707858"/>
            <a:ext cx="1607344" cy="1500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D9F7CB-5F0D-6C7F-0B31-134314B82F8C}"/>
              </a:ext>
            </a:extLst>
          </p:cNvPr>
          <p:cNvSpPr txBox="1"/>
          <p:nvPr/>
        </p:nvSpPr>
        <p:spPr>
          <a:xfrm>
            <a:off x="3903891" y="2251303"/>
            <a:ext cx="5682341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HTML : BUILDS THE MAIN STRUCTURE OF ALL PORTFOLIO PAGES AND SECTION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F9B798-2F27-DDAD-AF25-2572066BC5C0}"/>
              </a:ext>
            </a:extLst>
          </p:cNvPr>
          <p:cNvSpPr txBox="1"/>
          <p:nvPr/>
        </p:nvSpPr>
        <p:spPr>
          <a:xfrm>
            <a:off x="3903891" y="2937103"/>
            <a:ext cx="5674177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CSS : STYLES THE PORTFOLIO WITH COLORS,LAYOUTS AND MAKES IT RESPONSIVE FOR ALL DEVICE SIZES.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A98BE7-A629-7F4E-645D-EDCA2885E8B0}"/>
              </a:ext>
            </a:extLst>
          </p:cNvPr>
          <p:cNvSpPr txBox="1"/>
          <p:nvPr/>
        </p:nvSpPr>
        <p:spPr>
          <a:xfrm>
            <a:off x="3895726" y="3614739"/>
            <a:ext cx="558437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JAVASCRIPTS : ADDS INTERACTIVITY-NAVIGATION MENU , ANIMATIONS AND FORM VALIDATION. </a:t>
            </a:r>
            <a:endParaRPr lang="en-US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8539164" y="5279233"/>
            <a:ext cx="135731" cy="135731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74156" y="5707856"/>
            <a:ext cx="57150" cy="1333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7</a:t>
            </a:fld>
            <a:endParaRPr sz="825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78832" y="1075610"/>
            <a:ext cx="6596063" cy="471764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79"/>
              </a:spcBef>
            </a:pPr>
            <a:r>
              <a:rPr lang="en-IN" sz="3000" b="1" spc="11" dirty="0">
                <a:latin typeface="Trebuchet MS"/>
                <a:cs typeface="Trebuchet MS"/>
              </a:rPr>
              <a:t>POTFOLIO DESIGN AND LAYOUT</a:t>
            </a:r>
            <a:endParaRPr sz="3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067800" y="1251106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544D05-1D56-6591-B396-7B97244281E7}"/>
              </a:ext>
            </a:extLst>
          </p:cNvPr>
          <p:cNvSpPr txBox="1"/>
          <p:nvPr/>
        </p:nvSpPr>
        <p:spPr>
          <a:xfrm>
            <a:off x="2197554" y="1979840"/>
            <a:ext cx="2302328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350" b="1" dirty="0"/>
              <a:t>ORGANIZED SECTION :</a:t>
            </a:r>
            <a:r>
              <a:rPr lang="en-US" sz="1350" dirty="0"/>
              <a:t>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E20483-F0C2-859C-1437-A83EE8B4EE4B}"/>
              </a:ext>
            </a:extLst>
          </p:cNvPr>
          <p:cNvSpPr txBox="1"/>
          <p:nvPr/>
        </p:nvSpPr>
        <p:spPr>
          <a:xfrm>
            <a:off x="2760891" y="2467656"/>
            <a:ext cx="680901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HOME/ABOUT ME, PROJECTS,SKILLS , CONTACT.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177FC3-17AD-DC7D-1904-FB1919B141BC}"/>
              </a:ext>
            </a:extLst>
          </p:cNvPr>
          <p:cNvSpPr txBox="1"/>
          <p:nvPr/>
        </p:nvSpPr>
        <p:spPr>
          <a:xfrm>
            <a:off x="2752726" y="2971801"/>
            <a:ext cx="5617028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CONSISTENT COLOR SCHEME AND CLEAN TYPOGRAPHY THROUGHTOUT THE PORTFOLIO.</a:t>
            </a:r>
            <a:endParaRPr lang="en-US" b="1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0BEF51-AD11-EB11-C682-F50D1E389193}"/>
              </a:ext>
            </a:extLst>
          </p:cNvPr>
          <p:cNvSpPr txBox="1"/>
          <p:nvPr/>
        </p:nvSpPr>
        <p:spPr>
          <a:xfrm>
            <a:off x="2760890" y="3620862"/>
            <a:ext cx="5608864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EASY NAVIGATION BAR FOR SMOOTH MOVEMENT BETWEEN SECTION.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752693-CB8A-C62D-93D3-838AFDB568EE}"/>
              </a:ext>
            </a:extLst>
          </p:cNvPr>
          <p:cNvSpPr txBox="1"/>
          <p:nvPr/>
        </p:nvSpPr>
        <p:spPr>
          <a:xfrm>
            <a:off x="2762932" y="4225019"/>
            <a:ext cx="5608863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FULLY RESPONSIVE LAYOUT OPTIMIZED FOR BOTH MOBILE AND DESKTOP DEVICES. 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9D29E3-0DF8-514F-80B3-BA185F19A90C}"/>
              </a:ext>
            </a:extLst>
          </p:cNvPr>
          <p:cNvSpPr txBox="1"/>
          <p:nvPr/>
        </p:nvSpPr>
        <p:spPr>
          <a:xfrm>
            <a:off x="2687410" y="2357438"/>
            <a:ext cx="5649686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NAVIGATION BAR WITH SMOOTH SCROLLING FOR EASY ACCESS T ALL SECTIONS.</a:t>
            </a:r>
            <a:endParaRPr lang="en-US" b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D2D72A-87AB-EAFB-6FBB-1AE96BC21E67}"/>
              </a:ext>
            </a:extLst>
          </p:cNvPr>
          <p:cNvSpPr txBox="1"/>
          <p:nvPr/>
        </p:nvSpPr>
        <p:spPr>
          <a:xfrm>
            <a:off x="2695576" y="3133045"/>
            <a:ext cx="524147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PROJECT SHOWCASE INCLUDING IMAGES AND DETAILED DESCRIPTIONS FOR EACH PROJECT.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2B240-AA89-40ED-F85D-FE7064E6CC84}"/>
              </a:ext>
            </a:extLst>
          </p:cNvPr>
          <p:cNvSpPr txBox="1"/>
          <p:nvPr/>
        </p:nvSpPr>
        <p:spPr>
          <a:xfrm>
            <a:off x="2703740" y="3959679"/>
            <a:ext cx="5233307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13995" indent="-213995">
              <a:buFont typeface="Wingdings"/>
              <a:buChar char="Ø"/>
            </a:pPr>
            <a:r>
              <a:rPr lang="en-US" sz="1350" b="1" dirty="0"/>
              <a:t>RESPONSIVE DESIGN THAT WORK SEAMLESSLY ON DESKTOP,TABLET AND MOBILE DEVICES.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00B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088357" y="5721778"/>
            <a:ext cx="1330166" cy="1247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56"/>
              </a:lnSpc>
            </a:pPr>
            <a:r>
              <a:rPr sz="825" spc="15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825" spc="8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82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spc="98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spc="38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825" b="1" spc="8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825" b="1" spc="-105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825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68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825" b="1" spc="-26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825" b="1" spc="26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825" b="1" spc="11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825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46057" y="2128837"/>
            <a:ext cx="235744" cy="242888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078833" y="1348454"/>
            <a:ext cx="6360319" cy="503022"/>
          </a:xfrm>
          <a:prstGeom prst="rect">
            <a:avLst/>
          </a:prstGeom>
        </p:spPr>
        <p:txBody>
          <a:bodyPr vert="horz" wrap="square" lIns="0" tIns="12383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98"/>
              </a:spcBef>
            </a:pPr>
            <a:r>
              <a:rPr lang="en-IN" sz="3188" spc="11" dirty="0"/>
              <a:t>RESULTS AND SCREENSHOTS</a:t>
            </a:r>
            <a:endParaRPr sz="3188" dirty="0"/>
          </a:p>
        </p:txBody>
      </p:sp>
      <p:sp>
        <p:nvSpPr>
          <p:cNvPr id="8" name="object 8"/>
          <p:cNvSpPr txBox="1"/>
          <p:nvPr/>
        </p:nvSpPr>
        <p:spPr>
          <a:xfrm>
            <a:off x="9981914" y="5712253"/>
            <a:ext cx="171450" cy="132248"/>
          </a:xfrm>
          <a:prstGeom prst="rect">
            <a:avLst/>
          </a:prstGeom>
        </p:spPr>
        <p:txBody>
          <a:bodyPr vert="horz" wrap="square" lIns="0" tIns="5239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41"/>
              </a:spcBef>
            </a:pPr>
            <a:fld id="{81D60167-4931-47E6-BA6A-407CBD079E47}" type="slidenum">
              <a:rPr sz="825" spc="8" dirty="0">
                <a:solidFill>
                  <a:srgbClr val="2D936B"/>
                </a:solidFill>
                <a:latin typeface="Trebuchet MS"/>
                <a:cs typeface="Trebuchet MS"/>
              </a:rPr>
              <a:pPr marL="28575">
                <a:lnSpc>
                  <a:spcPct val="100000"/>
                </a:lnSpc>
                <a:spcBef>
                  <a:spcPts val="41"/>
                </a:spcBef>
              </a:pPr>
              <a:t>9</a:t>
            </a:fld>
            <a:endParaRPr sz="825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3581400" y="2623278"/>
            <a:ext cx="64005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1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DFD2E9A-348E-DE83-3204-E70F0A7CF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724" y="1855334"/>
            <a:ext cx="3162640" cy="3996419"/>
          </a:xfrm>
          <a:prstGeom prst="rect">
            <a:avLst/>
          </a:prstGeom>
        </p:spPr>
      </p:pic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55FB21C-540C-41F8-2C4F-28204F75A0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217" y="1738994"/>
            <a:ext cx="3826439" cy="2481943"/>
          </a:xfrm>
          <a:prstGeom prst="rect">
            <a:avLst/>
          </a:prstGeom>
        </p:spPr>
      </p:pic>
      <p:pic>
        <p:nvPicPr>
          <p:cNvPr id="13" name="Picture 1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2D5178B-3540-ACC9-D48A-84434C0450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3381" y="4314825"/>
            <a:ext cx="3562690" cy="1681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VTI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ChronicleVTI">
      <a:majorFont>
        <a:latin typeface="Univers Condensed"/>
        <a:ea typeface=""/>
        <a:cs typeface=""/>
      </a:majorFont>
      <a:minorFont>
        <a:latin typeface="Calisto MT" panose="02040603050505030304"/>
        <a:ea typeface=""/>
        <a:cs typeface=""/>
      </a:minorFont>
    </a:fontScheme>
    <a:fmtScheme name="Chronicl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34FD3B1-53CD-4A5C-943C-C44DFF248C3E}" vid="{19A790DA-2E4D-4134-98A6-7DECB1A1B8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PowerPoint Presentation</vt:lpstr>
      <vt:lpstr>AGENDA :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Nanthini Mohan</cp:lastModifiedBy>
  <cp:revision>659</cp:revision>
  <dcterms:created xsi:type="dcterms:W3CDTF">2024-03-29T15:07:22Z</dcterms:created>
  <dcterms:modified xsi:type="dcterms:W3CDTF">2025-09-07T06:57:23Z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