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2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05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0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22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16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6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5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1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9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8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0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3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5837" y="721217"/>
            <a:ext cx="24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DOCTOR.SOL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382130"/>
            <a:ext cx="83915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4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6" y="1249250"/>
            <a:ext cx="8413796" cy="4146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2226" y="618186"/>
            <a:ext cx="27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 </a:t>
            </a:r>
            <a:r>
              <a:rPr lang="en-US" dirty="0"/>
              <a:t>TRANSACTION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74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4" y="1287888"/>
            <a:ext cx="8474116" cy="39905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2304" y="641557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 </a:t>
            </a:r>
            <a:r>
              <a:rPr lang="en-US" dirty="0"/>
              <a:t>TRANSACTION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43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07" y="1028835"/>
            <a:ext cx="8039100" cy="4362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7807" y="540913"/>
            <a:ext cx="407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HEALTHCARESYSTEM TRANSACTION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12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1" y="1714165"/>
            <a:ext cx="8726175" cy="3609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8281" y="835984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HOSPITAL.SOL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32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3" y="1510585"/>
            <a:ext cx="8414466" cy="3733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1203" y="797348"/>
            <a:ext cx="143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PATIENT.SOL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55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0" y="1299089"/>
            <a:ext cx="8336723" cy="38395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4550" y="554143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RECORD.SOL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4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77" y="1056068"/>
            <a:ext cx="6959824" cy="50148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9777" y="539770"/>
            <a:ext cx="2748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HEALTHCARESYSTEM.SOL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83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0" y="901520"/>
            <a:ext cx="7817477" cy="47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2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9" y="989057"/>
            <a:ext cx="8428954" cy="45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7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1" y="1147561"/>
            <a:ext cx="8311099" cy="41509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8811" y="501134"/>
            <a:ext cx="265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HOSPITAL TRANSACTION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59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70" y="1184857"/>
            <a:ext cx="8412837" cy="40954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2270" y="565528"/>
            <a:ext cx="2505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PATIENT </a:t>
            </a:r>
            <a:r>
              <a:rPr lang="en-US" dirty="0"/>
              <a:t>TRANSACTION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54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15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N0. 10</dc:title>
  <dc:creator>LENOVO</dc:creator>
  <cp:lastModifiedBy>LENOVO</cp:lastModifiedBy>
  <cp:revision>5</cp:revision>
  <dcterms:created xsi:type="dcterms:W3CDTF">2023-05-08T05:08:48Z</dcterms:created>
  <dcterms:modified xsi:type="dcterms:W3CDTF">2024-07-28T15:02:22Z</dcterms:modified>
</cp:coreProperties>
</file>