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ED2E-4CAA-490B-AE47-885FCF7755C5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42C2-D037-4040-9EE0-596B5A844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4651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ED2E-4CAA-490B-AE47-885FCF7755C5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42C2-D037-4040-9EE0-596B5A844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75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ED2E-4CAA-490B-AE47-885FCF7755C5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42C2-D037-4040-9EE0-596B5A844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334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ED2E-4CAA-490B-AE47-885FCF7755C5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42C2-D037-4040-9EE0-596B5A844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81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ED2E-4CAA-490B-AE47-885FCF7755C5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42C2-D037-4040-9EE0-596B5A844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959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ED2E-4CAA-490B-AE47-885FCF7755C5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42C2-D037-4040-9EE0-596B5A844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497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ED2E-4CAA-490B-AE47-885FCF7755C5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42C2-D037-4040-9EE0-596B5A8444C5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152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ED2E-4CAA-490B-AE47-885FCF7755C5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42C2-D037-4040-9EE0-596B5A844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88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ED2E-4CAA-490B-AE47-885FCF7755C5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42C2-D037-4040-9EE0-596B5A844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649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ED2E-4CAA-490B-AE47-885FCF7755C5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42C2-D037-4040-9EE0-596B5A844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51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D05ED2E-4CAA-490B-AE47-885FCF7755C5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42C2-D037-4040-9EE0-596B5A844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77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D05ED2E-4CAA-490B-AE47-885FCF7755C5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D1542C2-D037-4040-9EE0-596B5A844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69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358D7-7487-477D-BF7C-F45C50E820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Food recommendation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19C11-773C-44C8-9B21-EE47A422E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9211" y="5054908"/>
            <a:ext cx="7495728" cy="1645919"/>
          </a:xfrm>
        </p:spPr>
        <p:txBody>
          <a:bodyPr>
            <a:normAutofit lnSpcReduction="10000"/>
          </a:bodyPr>
          <a:lstStyle/>
          <a:p>
            <a:r>
              <a:rPr lang="en-IN" dirty="0"/>
              <a:t>Yukta Sharma – 17BCS1931</a:t>
            </a:r>
          </a:p>
          <a:p>
            <a:r>
              <a:rPr lang="en-IN" dirty="0" err="1"/>
              <a:t>Ujawall</a:t>
            </a:r>
            <a:r>
              <a:rPr lang="en-IN" dirty="0"/>
              <a:t> Dwivedi – 17BCS1947</a:t>
            </a:r>
          </a:p>
          <a:p>
            <a:r>
              <a:rPr lang="en-IN" dirty="0"/>
              <a:t>Utkarsh Singh – 17BCS1954</a:t>
            </a:r>
          </a:p>
          <a:p>
            <a:r>
              <a:rPr lang="en-IN" dirty="0"/>
              <a:t>Deepak Yadav – 17BCS1993</a:t>
            </a:r>
          </a:p>
        </p:txBody>
      </p:sp>
    </p:spTree>
    <p:extLst>
      <p:ext uri="{BB962C8B-B14F-4D97-AF65-F5344CB8AC3E}">
        <p14:creationId xmlns:p14="http://schemas.microsoft.com/office/powerpoint/2010/main" val="533178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44F2B-7610-4D78-8B4E-EEDFA8702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66330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21090-D928-49E2-8334-EB84F689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462BB-1C6D-4622-8874-D0C6427C1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Do you often find yourself confused when you’re about to place an order?</a:t>
            </a:r>
          </a:p>
          <a:p>
            <a:pPr marL="0" indent="0">
              <a:buNone/>
            </a:pPr>
            <a:r>
              <a:rPr lang="en-IN" dirty="0"/>
              <a:t>Our food recommendation system learns, based on your previous order history using content-based filtering and recommends you the best food choices.</a:t>
            </a:r>
          </a:p>
        </p:txBody>
      </p:sp>
    </p:spTree>
    <p:extLst>
      <p:ext uri="{BB962C8B-B14F-4D97-AF65-F5344CB8AC3E}">
        <p14:creationId xmlns:p14="http://schemas.microsoft.com/office/powerpoint/2010/main" val="3168481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5D3DC-C805-457B-9B87-E875F2BF2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4" y="540622"/>
            <a:ext cx="7729728" cy="1188720"/>
          </a:xfrm>
        </p:spPr>
        <p:txBody>
          <a:bodyPr/>
          <a:lstStyle/>
          <a:p>
            <a:r>
              <a:rPr lang="en-IN" dirty="0"/>
              <a:t>Our Recommender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CDEE76-8FA3-4489-AF63-CAB4DCC39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4" y="2121589"/>
            <a:ext cx="7729727" cy="4345850"/>
          </a:xfrm>
        </p:spPr>
      </p:pic>
    </p:spTree>
    <p:extLst>
      <p:ext uri="{BB962C8B-B14F-4D97-AF65-F5344CB8AC3E}">
        <p14:creationId xmlns:p14="http://schemas.microsoft.com/office/powerpoint/2010/main" val="497482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48AD-5CA0-496C-BB4B-A90099FDC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/>
          <a:lstStyle/>
          <a:p>
            <a:r>
              <a:rPr lang="en-IN" dirty="0"/>
              <a:t>Menu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7B4AD0-F568-422B-AAFC-1CA9D70E9B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042078"/>
            <a:ext cx="7729728" cy="4345851"/>
          </a:xfrm>
        </p:spPr>
      </p:pic>
    </p:spTree>
    <p:extLst>
      <p:ext uri="{BB962C8B-B14F-4D97-AF65-F5344CB8AC3E}">
        <p14:creationId xmlns:p14="http://schemas.microsoft.com/office/powerpoint/2010/main" val="428791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84420-4634-4413-8FA2-4079E02ED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00866"/>
            <a:ext cx="7729728" cy="1188720"/>
          </a:xfrm>
        </p:spPr>
        <p:txBody>
          <a:bodyPr/>
          <a:lstStyle/>
          <a:p>
            <a:r>
              <a:rPr lang="en-IN" dirty="0"/>
              <a:t>Menu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26A44A-FDBF-47AB-9649-8F142832CC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011284"/>
            <a:ext cx="7729727" cy="4345850"/>
          </a:xfrm>
        </p:spPr>
      </p:pic>
    </p:spTree>
    <p:extLst>
      <p:ext uri="{BB962C8B-B14F-4D97-AF65-F5344CB8AC3E}">
        <p14:creationId xmlns:p14="http://schemas.microsoft.com/office/powerpoint/2010/main" val="3694384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62DD0-EB74-414C-A76C-620A2CC6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20135"/>
            <a:ext cx="7729728" cy="1188720"/>
          </a:xfrm>
        </p:spPr>
        <p:txBody>
          <a:bodyPr/>
          <a:lstStyle/>
          <a:p>
            <a:r>
              <a:rPr lang="en-IN" dirty="0"/>
              <a:t>reservations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E01856-5188-484C-96FE-4E2096CF0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148093"/>
            <a:ext cx="7729727" cy="4345850"/>
          </a:xfrm>
        </p:spPr>
      </p:pic>
    </p:spTree>
    <p:extLst>
      <p:ext uri="{BB962C8B-B14F-4D97-AF65-F5344CB8AC3E}">
        <p14:creationId xmlns:p14="http://schemas.microsoft.com/office/powerpoint/2010/main" val="2510117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76E3B-0F54-4A74-B59B-A0F6266DA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E60DC-4373-4D3D-A6CD-BCE24FE60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HTML</a:t>
            </a:r>
          </a:p>
          <a:p>
            <a:r>
              <a:rPr lang="en-IN" dirty="0"/>
              <a:t>CSS</a:t>
            </a:r>
          </a:p>
          <a:p>
            <a:r>
              <a:rPr lang="en-IN" dirty="0"/>
              <a:t>JavaScript</a:t>
            </a:r>
          </a:p>
          <a:p>
            <a:r>
              <a:rPr lang="en-IN" dirty="0"/>
              <a:t>Machine Learning using Python</a:t>
            </a:r>
          </a:p>
          <a:p>
            <a:r>
              <a:rPr lang="en-IN" dirty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3537898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4F831-B358-4404-95EF-11916ACBB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B2B41-075B-4BDF-8190-BFA8245F5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working PC with Windows 7/8/10</a:t>
            </a:r>
          </a:p>
          <a:p>
            <a:r>
              <a:rPr lang="en-IN" dirty="0"/>
              <a:t>An internet connection</a:t>
            </a:r>
          </a:p>
          <a:p>
            <a:r>
              <a:rPr lang="en-IN" dirty="0"/>
              <a:t>Google Chrome v87.0</a:t>
            </a:r>
          </a:p>
          <a:p>
            <a:r>
              <a:rPr lang="en-IN" dirty="0"/>
              <a:t>MySQL server installed</a:t>
            </a:r>
          </a:p>
        </p:txBody>
      </p:sp>
    </p:spTree>
    <p:extLst>
      <p:ext uri="{BB962C8B-B14F-4D97-AF65-F5344CB8AC3E}">
        <p14:creationId xmlns:p14="http://schemas.microsoft.com/office/powerpoint/2010/main" val="835018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04E38-CBEC-401E-89A7-6D3C0AD62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4FB47-D6B1-46FB-A806-C89FAA315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Food may also be suggested according to the weather outside.</a:t>
            </a:r>
          </a:p>
          <a:p>
            <a:r>
              <a:rPr lang="en-IN" dirty="0"/>
              <a:t>A person may also get recommendations based on his/her mood. </a:t>
            </a:r>
          </a:p>
          <a:p>
            <a:r>
              <a:rPr lang="en-IN" dirty="0"/>
              <a:t>The recommender will suggest something  which the user hasn’t ordered before or its been a while since he has ordered that item.</a:t>
            </a:r>
          </a:p>
        </p:txBody>
      </p:sp>
    </p:spTree>
    <p:extLst>
      <p:ext uri="{BB962C8B-B14F-4D97-AF65-F5344CB8AC3E}">
        <p14:creationId xmlns:p14="http://schemas.microsoft.com/office/powerpoint/2010/main" val="381290887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77</TotalTime>
  <Words>140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Parcel</vt:lpstr>
      <vt:lpstr>Food recommendation system</vt:lpstr>
      <vt:lpstr>Introduction</vt:lpstr>
      <vt:lpstr>Our Recommender</vt:lpstr>
      <vt:lpstr>Menu</vt:lpstr>
      <vt:lpstr>Menu</vt:lpstr>
      <vt:lpstr>reservations</vt:lpstr>
      <vt:lpstr>Technologies Used</vt:lpstr>
      <vt:lpstr>Software requirements</vt:lpstr>
      <vt:lpstr>Future Scope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recommendation system</dc:title>
  <dc:creator>Yukta Sharma</dc:creator>
  <cp:lastModifiedBy>Yukta Sharma</cp:lastModifiedBy>
  <cp:revision>9</cp:revision>
  <dcterms:created xsi:type="dcterms:W3CDTF">2020-12-11T04:37:01Z</dcterms:created>
  <dcterms:modified xsi:type="dcterms:W3CDTF">2020-12-11T05:54:12Z</dcterms:modified>
</cp:coreProperties>
</file>