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FB6"/>
    <a:srgbClr val="F71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480" y="668655"/>
            <a:ext cx="8192135" cy="32645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/>
            <a:scene3d>
              <a:camera prst="obliqueBottomRight"/>
              <a:lightRig rig="threePt" dir="t"/>
            </a:scene3d>
          </a:bodyPr>
          <a:lstStyle/>
          <a:p>
            <a:r>
              <a:rPr lang="en-US" sz="10000" b="1" i="1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Chat 360</a:t>
            </a:r>
            <a:endParaRPr lang="en-US" sz="10000" b="1" i="1" dirty="0">
              <a:solidFill>
                <a:srgbClr val="FF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593965" y="4266565"/>
            <a:ext cx="4271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</a:t>
            </a: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/>
              <a:t>-</a:t>
            </a:r>
            <a:endParaRPr lang="en-US"/>
          </a:p>
          <a:p>
            <a:r>
              <a:rPr lang="en-US"/>
              <a:t>       </a:t>
            </a:r>
            <a:r>
              <a:rPr lang="en-US" sz="2800" b="1" i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</a:t>
            </a:r>
            <a:r>
              <a:rPr lang="en-US" sz="2800" b="1" i="1">
                <a:ln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DIVIYARASU   S</a:t>
            </a:r>
            <a:endParaRPr lang="en-US" sz="2800" b="1" i="1">
              <a:ln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r>
              <a:rPr lang="en-US" sz="2800" b="1" i="1">
                <a:ln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     DHIWAKAR  S  R</a:t>
            </a:r>
            <a:endParaRPr lang="en-US" sz="2800" b="1" i="1">
              <a:ln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33120" y="389890"/>
            <a:ext cx="111379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s.send(name.encode())</a:t>
            </a:r>
            <a:endParaRPr lang="en-US"/>
          </a:p>
          <a:p>
            <a:r>
              <a:rPr lang="en-US"/>
              <a:t>s_name = s.recv(1024)</a:t>
            </a:r>
            <a:endParaRPr lang="en-US"/>
          </a:p>
          <a:p>
            <a:r>
              <a:rPr lang="en-US"/>
              <a:t>s_name = s_name.decode()</a:t>
            </a:r>
            <a:endParaRPr lang="en-US"/>
          </a:p>
          <a:p>
            <a:r>
              <a:rPr lang="en-US"/>
              <a:t>print(s_name, "has joined the chat room\nEnter [e] to exit chat room\n")</a:t>
            </a:r>
            <a:endParaRPr lang="en-US"/>
          </a:p>
          <a:p>
            <a:endParaRPr lang="en-US"/>
          </a:p>
          <a:p>
            <a:r>
              <a:rPr lang="en-US"/>
              <a:t>while True:</a:t>
            </a:r>
            <a:endParaRPr lang="en-US"/>
          </a:p>
          <a:p>
            <a:r>
              <a:rPr lang="en-US"/>
              <a:t>    message = s.recv(1024)</a:t>
            </a:r>
            <a:endParaRPr lang="en-US"/>
          </a:p>
          <a:p>
            <a:r>
              <a:rPr lang="en-US"/>
              <a:t>    message = message.decode()</a:t>
            </a:r>
            <a:endParaRPr lang="en-US"/>
          </a:p>
          <a:p>
            <a:r>
              <a:rPr lang="en-US"/>
              <a:t>    print(s_name, ":", message)</a:t>
            </a:r>
            <a:endParaRPr lang="en-US"/>
          </a:p>
          <a:p>
            <a:r>
              <a:rPr lang="en-US"/>
              <a:t>    message = input(str("Me : "))</a:t>
            </a:r>
            <a:endParaRPr lang="en-US"/>
          </a:p>
          <a:p>
            <a:r>
              <a:rPr lang="en-US"/>
              <a:t>    if message == "[e]":</a:t>
            </a:r>
            <a:endParaRPr lang="en-US"/>
          </a:p>
          <a:p>
            <a:r>
              <a:rPr lang="en-US"/>
              <a:t>        message = "Left chat room!"</a:t>
            </a:r>
            <a:endParaRPr lang="en-US"/>
          </a:p>
          <a:p>
            <a:r>
              <a:rPr lang="en-US"/>
              <a:t>        s.send(message.encode())</a:t>
            </a:r>
            <a:endParaRPr lang="en-US"/>
          </a:p>
          <a:p>
            <a:r>
              <a:rPr lang="en-US"/>
              <a:t>        print("\n")</a:t>
            </a:r>
            <a:endParaRPr lang="en-US"/>
          </a:p>
          <a:p>
            <a:r>
              <a:rPr lang="en-US"/>
              <a:t>        break</a:t>
            </a:r>
            <a:endParaRPr lang="en-US"/>
          </a:p>
          <a:p>
            <a:r>
              <a:rPr lang="en-US"/>
              <a:t>    s.send(message.encode())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50455" y="1642110"/>
            <a:ext cx="4422775" cy="239776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solidFill>
                  <a:srgbClr val="92D050"/>
                </a:solidFill>
              </a:rPr>
              <a:t>Steps to implement:-</a:t>
            </a:r>
            <a:endParaRPr lang="en-US" b="1" i="1">
              <a:solidFill>
                <a:srgbClr val="92D05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00455" y="1538605"/>
            <a:ext cx="1074483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chemeClr val="tx1">
                    <a:lumMod val="95000"/>
                  </a:schemeClr>
                </a:solidFill>
              </a:rPr>
              <a:t>Run the server.py script in Python application.</a:t>
            </a:r>
            <a:endParaRPr lang="en-US" sz="2400" i="1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chemeClr val="tx1">
                    <a:lumMod val="95000"/>
                  </a:schemeClr>
                </a:solidFill>
              </a:rPr>
              <a:t> Note down the local IP address and pass it to the clients (invitation). Alternatively, you can also get the local IP address through online using L-IP tool.</a:t>
            </a:r>
            <a:endParaRPr lang="en-US" sz="2400" i="1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chemeClr val="tx1">
                    <a:lumMod val="95000"/>
                  </a:schemeClr>
                </a:solidFill>
              </a:rPr>
              <a:t>Run the client.py script in Python application using the local IP address sent by the server (accept the invitation).</a:t>
            </a:r>
            <a:endParaRPr lang="en-US" sz="2400" i="1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chemeClr val="tx1">
                    <a:lumMod val="95000"/>
                  </a:schemeClr>
                </a:solidFill>
              </a:rPr>
              <a:t>Sent and/or receive messages from the server/client mutually.</a:t>
            </a:r>
            <a:endParaRPr lang="en-US" sz="2400" i="1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/>
            <a:endParaRPr lang="en-US"/>
          </a:p>
          <a:p>
            <a:endParaRPr lang="en-US"/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solidFill>
                  <a:srgbClr val="92D050"/>
                </a:solidFill>
              </a:rPr>
              <a:t>Output:-               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Server: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7" name="Content Placeholder 6" descr="Server Si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8595" y="1112520"/>
            <a:ext cx="9606280" cy="540131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     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Client: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2860" y="1269365"/>
            <a:ext cx="4070350" cy="51873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solidFill>
                  <a:srgbClr val="92D050"/>
                </a:solidFill>
              </a:rPr>
              <a:t>Conclusion:-</a:t>
            </a:r>
            <a:endParaRPr lang="en-US" b="1" i="1">
              <a:solidFill>
                <a:srgbClr val="92D05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79195" y="1672590"/>
            <a:ext cx="9942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Writing Python programs that use IPC with sockets is rather simple.The example given above can certainly be extended to handle somthing more complex .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3015" y="3148965"/>
            <a:ext cx="6428740" cy="321437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35020" y="2371725"/>
            <a:ext cx="506984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p>
            <a:pPr algn="ctr"/>
            <a:r>
              <a:rPr lang="en-US" sz="9600" b="1" i="1">
                <a:solidFill>
                  <a:srgbClr val="ED0FB6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MingLiU-ExtB" panose="02020500000000000000" charset="-120"/>
                <a:ea typeface="MingLiU-ExtB" panose="02020500000000000000" charset="-120"/>
                <a:sym typeface="+mn-ea"/>
              </a:rPr>
              <a:t>Thankyou</a:t>
            </a:r>
            <a:endParaRPr lang="en-US" sz="9600" b="1" i="1">
              <a:solidFill>
                <a:srgbClr val="ED0FB6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MingLiU-ExtB" panose="02020500000000000000" charset="-120"/>
              <a:ea typeface="MingLiU-ExtB" panose="02020500000000000000" charset="-120"/>
              <a:sym typeface="+mn-ea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 - Client Chat Application using </a:t>
            </a:r>
            <a:b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Programming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50110" y="2107565"/>
            <a:ext cx="7203440" cy="35128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539115"/>
            <a:ext cx="823595" cy="82359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620395" y="553085"/>
            <a:ext cx="10747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 i="1">
                <a:solidFill>
                  <a:srgbClr val="92D050"/>
                </a:solidFill>
              </a:rPr>
              <a:t>Introduction:-</a:t>
            </a:r>
            <a:endParaRPr lang="en-US" sz="4800" b="1" i="1">
              <a:solidFill>
                <a:srgbClr val="92D05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53440" y="1841500"/>
            <a:ext cx="47136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         </a:t>
            </a:r>
            <a:r>
              <a:rPr lang="en-US" sz="2000"/>
              <a:t>   </a:t>
            </a:r>
            <a:r>
              <a:rPr lang="en-US" sz="2400"/>
              <a:t>A Client Server communication is a request-response process between two host machines.First being a client machine sends a message as a request to second host. Second host being the server machine in return replies to the clients machine as a response. 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40575" y="1383030"/>
            <a:ext cx="4661535" cy="257746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i="1">
                <a:solidFill>
                  <a:srgbClr val="92D050"/>
                </a:solidFill>
              </a:rPr>
              <a:t>Connections:-</a:t>
            </a:r>
            <a:endParaRPr lang="en-US" sz="4000" b="1" i="1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 algn="just">
              <a:buNone/>
            </a:pPr>
            <a:r>
              <a:rPr lang="en-US" sz="2800"/>
              <a:t>In this two scripts </a:t>
            </a:r>
            <a:r>
              <a:rPr lang="en-US" sz="2800" b="1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server.py</a:t>
            </a:r>
            <a:r>
              <a:rPr lang="en-US" sz="2800"/>
              <a:t> to the server data by sending an invitation to the client,and</a:t>
            </a:r>
            <a:r>
              <a:rPr lang="en-US" sz="2800" b="1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client.py</a:t>
            </a:r>
            <a:r>
              <a:rPr lang="en-US" sz="2800"/>
              <a:t> to recieve data on acceptance of the invitation.After accepting the invitation ,both server and client share messages mutually.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72580" y="1863725"/>
            <a:ext cx="5228590" cy="265620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solidFill>
                  <a:srgbClr val="92D050"/>
                </a:solidFill>
              </a:rPr>
              <a:t>Working of Server:-</a:t>
            </a:r>
            <a:endParaRPr lang="en-US" b="1" i="1">
              <a:solidFill>
                <a:srgbClr val="92D05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89000" y="1417955"/>
            <a:ext cx="1041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An server script performs the sequence of fuctions such as socket(), bind(), listen(), and accept()  (repeats for more than one client)  to communicate with the  client.</a:t>
            </a:r>
            <a:endParaRPr lang="en-US" sz="2400"/>
          </a:p>
          <a:p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1005840" y="2812415"/>
            <a:ext cx="107607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7156A"/>
                </a:solidFill>
              </a:rPr>
              <a:t>socket()</a:t>
            </a:r>
            <a:r>
              <a:rPr lang="en-US" sz="2000" i="1"/>
              <a:t> – creates a socket using the address family, socket type and protocol</a:t>
            </a:r>
            <a:endParaRPr lang="en-US" sz="2000" i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7156A"/>
                </a:solidFill>
              </a:rPr>
              <a:t>bind()</a:t>
            </a:r>
            <a:r>
              <a:rPr lang="en-US" sz="2000" i="1"/>
              <a:t> – binds the socket to the given address (host name, and port number pair)</a:t>
            </a:r>
            <a:endParaRPr lang="en-US" sz="2000" i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7156A"/>
                </a:solidFill>
              </a:rPr>
              <a:t>listen()</a:t>
            </a:r>
            <a:r>
              <a:rPr lang="en-US" sz="2000" i="1"/>
              <a:t> – enables a server to accept connections from the client(s)</a:t>
            </a:r>
            <a:endParaRPr lang="en-US" sz="2000" i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7156A"/>
                </a:solidFill>
              </a:rPr>
              <a:t>accept()</a:t>
            </a:r>
            <a:r>
              <a:rPr lang="en-US" sz="2000" i="1"/>
              <a:t> – waits and accepts connection request from the client(s)</a:t>
            </a:r>
            <a:endParaRPr lang="en-US" sz="2000" i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7156A"/>
                </a:solidFill>
              </a:rPr>
              <a:t>gethostname()</a:t>
            </a:r>
            <a:r>
              <a:rPr lang="en-US" sz="2000" i="1"/>
              <a:t> – retrieves host name of the machine</a:t>
            </a:r>
            <a:endParaRPr lang="en-US" sz="2000" i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7156A"/>
                </a:solidFill>
              </a:rPr>
              <a:t>gethostbyname()</a:t>
            </a:r>
            <a:r>
              <a:rPr lang="en-US" sz="2000" i="1"/>
              <a:t> – translates a host name to IPv4 format address</a:t>
            </a:r>
            <a:endParaRPr lang="en-US" sz="2000" i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7156A"/>
                </a:solidFill>
              </a:rPr>
              <a:t>recv()</a:t>
            </a:r>
            <a:r>
              <a:rPr lang="en-US" sz="2000" i="1"/>
              <a:t> – receives message sent through TCP</a:t>
            </a:r>
            <a:endParaRPr lang="en-US" sz="2000" i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7156A"/>
                </a:solidFill>
              </a:rPr>
              <a:t>decode()</a:t>
            </a:r>
            <a:r>
              <a:rPr lang="en-US" sz="2000" i="1"/>
              <a:t> – decodes the message using the codec</a:t>
            </a:r>
            <a:endParaRPr lang="en-US" sz="2000" i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7156A"/>
                </a:solidFill>
              </a:rPr>
              <a:t>send() </a:t>
            </a:r>
            <a:r>
              <a:rPr lang="en-US" sz="2000" i="1"/>
              <a:t>– sends message sent through TCP</a:t>
            </a:r>
            <a:endParaRPr lang="en-US" sz="2000" i="1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solidFill>
                  <a:srgbClr val="92D050"/>
                </a:solidFill>
              </a:rPr>
              <a:t>Working of Client:-</a:t>
            </a:r>
            <a:endParaRPr lang="en-US" b="1" i="1">
              <a:solidFill>
                <a:srgbClr val="92D05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0890" y="3379470"/>
            <a:ext cx="10650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7156A"/>
                </a:solidFill>
              </a:rPr>
              <a:t>socket()</a:t>
            </a:r>
            <a:r>
              <a:rPr lang="en-US" sz="2000" i="1"/>
              <a:t> – creates a socket using the address family, socket type and protocol</a:t>
            </a:r>
            <a:endParaRPr lang="en-US" sz="2000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7156A"/>
                </a:solidFill>
                <a:sym typeface="+mn-ea"/>
              </a:rPr>
              <a:t>connect()</a:t>
            </a:r>
            <a:r>
              <a:rPr lang="en-US" sz="2000" i="1"/>
              <a:t> – connects to a server socket at address</a:t>
            </a:r>
            <a:endParaRPr lang="en-US" sz="20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448800" y="427990"/>
            <a:ext cx="2133600" cy="2143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27100" y="1741170"/>
            <a:ext cx="8086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/>
              <a:t>An client script performs the sequence of functions such as socket(), and connect() to communicate with the server.</a:t>
            </a:r>
            <a:endParaRPr lang="en-US" sz="2400"/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solidFill>
                  <a:srgbClr val="92D050"/>
                </a:solidFill>
              </a:rPr>
              <a:t>Source code:-</a:t>
            </a:r>
            <a:endParaRPr lang="en-US" b="1" i="1">
              <a:solidFill>
                <a:srgbClr val="92D05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96975" y="1200785"/>
            <a:ext cx="109023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# server.py</a:t>
            </a:r>
            <a:endParaRPr lang="en-US"/>
          </a:p>
          <a:p>
            <a:r>
              <a:rPr lang="en-US"/>
              <a:t>import time, socket, sys</a:t>
            </a:r>
            <a:endParaRPr lang="en-US"/>
          </a:p>
          <a:p>
            <a:endParaRPr lang="en-US"/>
          </a:p>
          <a:p>
            <a:r>
              <a:rPr lang="en-US"/>
              <a:t>print("\nWelcome to Chat Room\n")</a:t>
            </a:r>
            <a:endParaRPr lang="en-US"/>
          </a:p>
          <a:p>
            <a:r>
              <a:rPr lang="en-US"/>
              <a:t>print("Initialising....\n")</a:t>
            </a:r>
            <a:endParaRPr lang="en-US"/>
          </a:p>
          <a:p>
            <a:r>
              <a:rPr lang="en-US"/>
              <a:t>time.sleep(1)</a:t>
            </a:r>
            <a:endParaRPr lang="en-US"/>
          </a:p>
          <a:p>
            <a:endParaRPr lang="en-US"/>
          </a:p>
          <a:p>
            <a:r>
              <a:rPr lang="en-US"/>
              <a:t>s = socket.socket()</a:t>
            </a:r>
            <a:endParaRPr lang="en-US"/>
          </a:p>
          <a:p>
            <a:r>
              <a:rPr lang="en-US"/>
              <a:t>host = socket.gethostname()</a:t>
            </a:r>
            <a:endParaRPr lang="en-US"/>
          </a:p>
          <a:p>
            <a:r>
              <a:rPr lang="en-US"/>
              <a:t>ip = socket.gethostbyname(host)</a:t>
            </a:r>
            <a:endParaRPr lang="en-US"/>
          </a:p>
          <a:p>
            <a:r>
              <a:rPr lang="en-US"/>
              <a:t>port = 1234</a:t>
            </a:r>
            <a:endParaRPr lang="en-US"/>
          </a:p>
          <a:p>
            <a:r>
              <a:rPr lang="en-US"/>
              <a:t>s.bind((host, port))</a:t>
            </a:r>
            <a:endParaRPr lang="en-US"/>
          </a:p>
          <a:p>
            <a:r>
              <a:rPr lang="en-US"/>
              <a:t>print(host, "(", ip, ")\n")</a:t>
            </a:r>
            <a:endParaRPr lang="en-US"/>
          </a:p>
          <a:p>
            <a:r>
              <a:rPr lang="en-US"/>
              <a:t>name = input(str("Enter your name: "))</a:t>
            </a:r>
            <a:endParaRPr lang="en-US"/>
          </a:p>
          <a:p>
            <a:r>
              <a:rPr lang="en-US"/>
              <a:t>           </a:t>
            </a:r>
            <a:endParaRPr lang="en-US"/>
          </a:p>
          <a:p>
            <a:r>
              <a:rPr lang="en-US"/>
              <a:t>s.listen(1)</a:t>
            </a:r>
            <a:endParaRPr lang="en-US"/>
          </a:p>
          <a:p>
            <a:r>
              <a:rPr lang="en-US"/>
              <a:t>print("\nWaiting for incoming connections...\n")</a:t>
            </a:r>
            <a:endParaRPr lang="en-US"/>
          </a:p>
          <a:p>
            <a:r>
              <a:rPr lang="en-US"/>
              <a:t>conn, addr = s.accept()</a:t>
            </a:r>
            <a:endParaRPr lang="en-US"/>
          </a:p>
          <a:p>
            <a:r>
              <a:rPr lang="en-US"/>
              <a:t>print("Received connection from ", addr[0], "(", addr[1], ")\n")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6850" y="0"/>
            <a:ext cx="3105150" cy="14668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20800" y="1167765"/>
            <a:ext cx="100679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s_name = conn.recv(1024)</a:t>
            </a:r>
            <a:endParaRPr lang="en-US"/>
          </a:p>
          <a:p>
            <a:r>
              <a:rPr lang="en-US"/>
              <a:t>s_name = s_name.decode()</a:t>
            </a:r>
            <a:endParaRPr lang="en-US"/>
          </a:p>
          <a:p>
            <a:r>
              <a:rPr lang="en-US"/>
              <a:t>print(s_name, "has connected to the chat room\nEnter [e] to exit chat room\n")</a:t>
            </a:r>
            <a:endParaRPr lang="en-US"/>
          </a:p>
          <a:p>
            <a:r>
              <a:rPr lang="en-US"/>
              <a:t>conn.send(name.encode())</a:t>
            </a:r>
            <a:endParaRPr lang="en-US"/>
          </a:p>
          <a:p>
            <a:endParaRPr lang="en-US"/>
          </a:p>
          <a:p>
            <a:r>
              <a:rPr lang="en-US"/>
              <a:t>while True:</a:t>
            </a:r>
            <a:endParaRPr lang="en-US"/>
          </a:p>
          <a:p>
            <a:r>
              <a:rPr lang="en-US"/>
              <a:t>    message = input(str("Me : "))</a:t>
            </a:r>
            <a:endParaRPr lang="en-US"/>
          </a:p>
          <a:p>
            <a:r>
              <a:rPr lang="en-US"/>
              <a:t>    if message == "[e]":</a:t>
            </a:r>
            <a:endParaRPr lang="en-US"/>
          </a:p>
          <a:p>
            <a:r>
              <a:rPr lang="en-US"/>
              <a:t>        message = "Left chat room!"</a:t>
            </a:r>
            <a:endParaRPr lang="en-US"/>
          </a:p>
          <a:p>
            <a:r>
              <a:rPr lang="en-US"/>
              <a:t>        conn.send(message.encode())</a:t>
            </a:r>
            <a:endParaRPr lang="en-US"/>
          </a:p>
          <a:p>
            <a:r>
              <a:rPr lang="en-US"/>
              <a:t>        print("\n")</a:t>
            </a:r>
            <a:endParaRPr lang="en-US"/>
          </a:p>
          <a:p>
            <a:r>
              <a:rPr lang="en-US"/>
              <a:t>        break</a:t>
            </a:r>
            <a:endParaRPr lang="en-US"/>
          </a:p>
          <a:p>
            <a:r>
              <a:rPr lang="en-US"/>
              <a:t>    conn.send(message.encode())</a:t>
            </a:r>
            <a:endParaRPr lang="en-US"/>
          </a:p>
          <a:p>
            <a:r>
              <a:rPr lang="en-US"/>
              <a:t>    message = conn.recv(1024)</a:t>
            </a:r>
            <a:endParaRPr lang="en-US"/>
          </a:p>
          <a:p>
            <a:r>
              <a:rPr lang="en-US"/>
              <a:t>    message = message.decode()</a:t>
            </a:r>
            <a:endParaRPr lang="en-US"/>
          </a:p>
          <a:p>
            <a:r>
              <a:rPr lang="en-US"/>
              <a:t>    print(s_name, ":", message)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15100" y="2951480"/>
            <a:ext cx="5384800" cy="25425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solidFill>
                  <a:srgbClr val="92D050"/>
                </a:solidFill>
              </a:rPr>
              <a:t>Client Code:-</a:t>
            </a:r>
            <a:endParaRPr lang="en-US" b="1" i="1">
              <a:solidFill>
                <a:srgbClr val="92D05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27100" y="1412240"/>
            <a:ext cx="108546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# client.py</a:t>
            </a:r>
            <a:endParaRPr lang="en-US"/>
          </a:p>
          <a:p>
            <a:r>
              <a:rPr lang="en-US"/>
              <a:t>import time, socket, sys</a:t>
            </a:r>
            <a:endParaRPr lang="en-US"/>
          </a:p>
          <a:p>
            <a:endParaRPr lang="en-US"/>
          </a:p>
          <a:p>
            <a:r>
              <a:rPr lang="en-US"/>
              <a:t>print("\nWelcome to Chat Room\n")</a:t>
            </a:r>
            <a:endParaRPr lang="en-US"/>
          </a:p>
          <a:p>
            <a:r>
              <a:rPr lang="en-US"/>
              <a:t>print("Initialising....\n")</a:t>
            </a:r>
            <a:endParaRPr lang="en-US"/>
          </a:p>
          <a:p>
            <a:r>
              <a:rPr lang="en-US"/>
              <a:t>time.sleep(1)</a:t>
            </a:r>
            <a:endParaRPr lang="en-US"/>
          </a:p>
          <a:p>
            <a:endParaRPr lang="en-US"/>
          </a:p>
          <a:p>
            <a:r>
              <a:rPr lang="en-US"/>
              <a:t>s = socket.socket()</a:t>
            </a:r>
            <a:endParaRPr lang="en-US"/>
          </a:p>
          <a:p>
            <a:r>
              <a:rPr lang="en-US"/>
              <a:t>shost = socket.gethostname()</a:t>
            </a:r>
            <a:endParaRPr lang="en-US"/>
          </a:p>
          <a:p>
            <a:r>
              <a:rPr lang="en-US"/>
              <a:t>ip = socket.gethostbyname(shost)</a:t>
            </a:r>
            <a:endParaRPr lang="en-US"/>
          </a:p>
          <a:p>
            <a:r>
              <a:rPr lang="en-US"/>
              <a:t>print(shost, "(", ip, ")\n")</a:t>
            </a:r>
            <a:endParaRPr lang="en-US"/>
          </a:p>
          <a:p>
            <a:r>
              <a:rPr lang="en-US"/>
              <a:t>host = input(str("Enter server address: "))</a:t>
            </a:r>
            <a:endParaRPr lang="en-US"/>
          </a:p>
          <a:p>
            <a:r>
              <a:rPr lang="en-US"/>
              <a:t>name = input(str("\nEnter your name: "))</a:t>
            </a:r>
            <a:endParaRPr lang="en-US"/>
          </a:p>
          <a:p>
            <a:r>
              <a:rPr lang="en-US"/>
              <a:t>port = 1234</a:t>
            </a:r>
            <a:endParaRPr lang="en-US"/>
          </a:p>
          <a:p>
            <a:r>
              <a:rPr lang="en-US"/>
              <a:t>print("\nTrying to connect to ", host, "(", port, ")\n")</a:t>
            </a:r>
            <a:endParaRPr lang="en-US"/>
          </a:p>
          <a:p>
            <a:r>
              <a:rPr lang="en-US"/>
              <a:t>time.sleep(1)</a:t>
            </a:r>
            <a:endParaRPr lang="en-US"/>
          </a:p>
          <a:p>
            <a:r>
              <a:rPr lang="en-US"/>
              <a:t>s.connect((host, port))</a:t>
            </a:r>
            <a:endParaRPr lang="en-US"/>
          </a:p>
          <a:p>
            <a:r>
              <a:rPr lang="en-US"/>
              <a:t>print("Connected...\n")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29450" y="533400"/>
            <a:ext cx="4453890" cy="22656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4004</Words>
  <Application>WPS Presentation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MingLiU-ExtB</vt:lpstr>
      <vt:lpstr>Microsoft YaHei</vt:lpstr>
      <vt:lpstr>Arial Unicode MS</vt:lpstr>
      <vt:lpstr>Calibri</vt:lpstr>
      <vt:lpstr>Art_mountaineering</vt:lpstr>
      <vt:lpstr>Chat 360</vt:lpstr>
      <vt:lpstr>Server - Client Chat Application using  Python Programming</vt:lpstr>
      <vt:lpstr>PowerPoint 演示文稿</vt:lpstr>
      <vt:lpstr>Connections:-</vt:lpstr>
      <vt:lpstr>Working of Server:-</vt:lpstr>
      <vt:lpstr>Working of Client:-</vt:lpstr>
      <vt:lpstr>Source code:-</vt:lpstr>
      <vt:lpstr>PowerPoint 演示文稿</vt:lpstr>
      <vt:lpstr>Client Code:-</vt:lpstr>
      <vt:lpstr>PowerPoint 演示文稿</vt:lpstr>
      <vt:lpstr>Steps to implement:-</vt:lpstr>
      <vt:lpstr>Output:-               Server:</vt:lpstr>
      <vt:lpstr>                               Client:</vt:lpstr>
      <vt:lpstr>Conclusion:-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360</dc:title>
  <dc:creator/>
  <cp:lastModifiedBy>DIVIYARASU</cp:lastModifiedBy>
  <cp:revision>6</cp:revision>
  <dcterms:created xsi:type="dcterms:W3CDTF">2021-11-18T06:57:00Z</dcterms:created>
  <dcterms:modified xsi:type="dcterms:W3CDTF">2021-11-18T09:26:49Z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1033-11.2.0.9629</vt:lpwstr>
  </property>
</Properties>
</file>