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jpeg" ContentType="image/jpe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3"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6"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7"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0" name="PlaceHolder 11"/>
          <p:cNvSpPr>
            <a:spLocks noGrp="1"/>
          </p:cNvSpPr>
          <p:nvPr>
            <p:ph type="title"/>
          </p:nvPr>
        </p:nvSpPr>
        <p:spPr>
          <a:xfrm>
            <a:off x="3195720" y="2067480"/>
            <a:ext cx="5800320" cy="1145160"/>
          </a:xfrm>
          <a:prstGeom prst="rect">
            <a:avLst/>
          </a:prstGeom>
        </p:spPr>
        <p:txBody>
          <a:bodyPr lIns="0" rIns="0" tIns="0" bIns="0" anchor="ctr"/>
          <a:p>
            <a:r>
              <a:rPr b="0" lang="en-US" sz="1800" spc="-1" strike="noStrike">
                <a:solidFill>
                  <a:srgbClr val="000000"/>
                </a:solidFill>
                <a:latin typeface="Calibri"/>
              </a:rPr>
              <a:t>Click to edit </a:t>
            </a:r>
            <a:r>
              <a:rPr b="0" lang="en-US" sz="1800" spc="-1" strike="noStrike">
                <a:solidFill>
                  <a:srgbClr val="000000"/>
                </a:solidFill>
                <a:latin typeface="Calibri"/>
              </a:rPr>
              <a:t>the title text </a:t>
            </a:r>
            <a:r>
              <a:rPr b="0" lang="en-US" sz="1800" spc="-1" strike="noStrike">
                <a:solidFill>
                  <a:srgbClr val="000000"/>
                </a:solidFill>
                <a:latin typeface="Calibri"/>
              </a:rPr>
              <a:t>format</a:t>
            </a:r>
            <a:endParaRPr b="0" lang="en-US" sz="1800" spc="-1" strike="noStrike">
              <a:solidFill>
                <a:srgbClr val="000000"/>
              </a:solidFill>
              <a:latin typeface="Calibri"/>
            </a:endParaRPr>
          </a:p>
        </p:txBody>
      </p:sp>
      <p:sp>
        <p:nvSpPr>
          <p:cNvPr id="11" name="PlaceHolder 12"/>
          <p:cNvSpPr>
            <a:spLocks noGrp="1"/>
          </p:cNvSpPr>
          <p:nvPr>
            <p:ph type="ftr"/>
          </p:nvPr>
        </p:nvSpPr>
        <p:spPr>
          <a:xfrm>
            <a:off x="4145400" y="6378120"/>
            <a:ext cx="3900960" cy="342720"/>
          </a:xfrm>
          <a:prstGeom prst="rect">
            <a:avLst/>
          </a:prstGeom>
        </p:spPr>
        <p:txBody>
          <a:bodyPr lIns="0" rIns="0" tIns="0" bIns="0"/>
          <a:p>
            <a:endParaRPr b="0" lang="en-IN" sz="2400" spc="-1" strike="noStrike">
              <a:latin typeface="Times New Roman"/>
            </a:endParaRPr>
          </a:p>
        </p:txBody>
      </p:sp>
      <p:sp>
        <p:nvSpPr>
          <p:cNvPr id="12" name="PlaceHolder 13"/>
          <p:cNvSpPr>
            <a:spLocks noGrp="1"/>
          </p:cNvSpPr>
          <p:nvPr>
            <p:ph type="dt"/>
          </p:nvPr>
        </p:nvSpPr>
        <p:spPr>
          <a:xfrm>
            <a:off x="609480" y="6378120"/>
            <a:ext cx="2803680" cy="342720"/>
          </a:xfrm>
          <a:prstGeom prst="rect">
            <a:avLst/>
          </a:prstGeom>
        </p:spPr>
        <p:txBody>
          <a:bodyPr lIns="0" rIns="0" tIns="0" bIns="0"/>
          <a:p>
            <a:pPr>
              <a:lnSpc>
                <a:spcPct val="100000"/>
              </a:lnSpc>
            </a:pPr>
            <a:fld id="{AAFB5369-C695-44C4-8369-D15F48A00596}" type="datetime">
              <a:rPr b="0" lang="en-IN" sz="1800" spc="-1" strike="noStrike">
                <a:solidFill>
                  <a:srgbClr val="b2b2b2"/>
                </a:solidFill>
                <a:latin typeface="Calibri"/>
              </a:rPr>
              <a:t>22/06/24</a:t>
            </a:fld>
            <a:endParaRPr b="0" lang="en-IN" sz="1800" spc="-1" strike="noStrike">
              <a:latin typeface="Times New Roman"/>
            </a:endParaRPr>
          </a:p>
        </p:txBody>
      </p:sp>
      <p:sp>
        <p:nvSpPr>
          <p:cNvPr id="13" name="PlaceHolder 14"/>
          <p:cNvSpPr>
            <a:spLocks noGrp="1"/>
          </p:cNvSpPr>
          <p:nvPr>
            <p:ph type="sldNum"/>
          </p:nvPr>
        </p:nvSpPr>
        <p:spPr>
          <a:xfrm>
            <a:off x="11353320" y="6473160"/>
            <a:ext cx="150840" cy="191520"/>
          </a:xfrm>
          <a:prstGeom prst="rect">
            <a:avLst/>
          </a:prstGeom>
        </p:spPr>
        <p:txBody>
          <a:bodyPr lIns="0" rIns="0" tIns="0" bIns="0"/>
          <a:p>
            <a:pPr marL="38160">
              <a:lnSpc>
                <a:spcPct val="100000"/>
              </a:lnSpc>
              <a:spcBef>
                <a:spcPts val="54"/>
              </a:spcBef>
            </a:pPr>
            <a:fld id="{C486D46A-5928-46AD-9E5C-714124AED3D6}"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52"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3"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54"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5"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6"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57"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58"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9"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60"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61" name="PlaceHolder 11"/>
          <p:cNvSpPr>
            <a:spLocks noGrp="1"/>
          </p:cNvSpPr>
          <p:nvPr>
            <p:ph type="title"/>
          </p:nvPr>
        </p:nvSpPr>
        <p:spPr>
          <a:xfrm>
            <a:off x="755280" y="385560"/>
            <a:ext cx="10680840" cy="757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62" name="PlaceHolder 12"/>
          <p:cNvSpPr>
            <a:spLocks noGrp="1"/>
          </p:cNvSpPr>
          <p:nvPr>
            <p:ph type="ftr"/>
          </p:nvPr>
        </p:nvSpPr>
        <p:spPr>
          <a:xfrm>
            <a:off x="4145400" y="6378120"/>
            <a:ext cx="3900960" cy="342720"/>
          </a:xfrm>
          <a:prstGeom prst="rect">
            <a:avLst/>
          </a:prstGeom>
        </p:spPr>
        <p:txBody>
          <a:bodyPr lIns="0" rIns="0" tIns="0" bIns="0"/>
          <a:p>
            <a:endParaRPr b="0" lang="en-IN" sz="2400" spc="-1" strike="noStrike">
              <a:latin typeface="Times New Roman"/>
            </a:endParaRPr>
          </a:p>
        </p:txBody>
      </p:sp>
      <p:sp>
        <p:nvSpPr>
          <p:cNvPr id="63" name="PlaceHolder 13"/>
          <p:cNvSpPr>
            <a:spLocks noGrp="1"/>
          </p:cNvSpPr>
          <p:nvPr>
            <p:ph type="dt"/>
          </p:nvPr>
        </p:nvSpPr>
        <p:spPr>
          <a:xfrm>
            <a:off x="609480" y="6378120"/>
            <a:ext cx="2803680" cy="342720"/>
          </a:xfrm>
          <a:prstGeom prst="rect">
            <a:avLst/>
          </a:prstGeom>
        </p:spPr>
        <p:txBody>
          <a:bodyPr lIns="0" rIns="0" tIns="0" bIns="0"/>
          <a:p>
            <a:pPr>
              <a:lnSpc>
                <a:spcPct val="100000"/>
              </a:lnSpc>
            </a:pPr>
            <a:fld id="{9F718B00-BF9B-40F7-8467-CD4B2ADA76E2}" type="datetime">
              <a:rPr b="0" lang="en-IN" sz="1800" spc="-1" strike="noStrike">
                <a:solidFill>
                  <a:srgbClr val="b2b2b2"/>
                </a:solidFill>
                <a:latin typeface="Calibri"/>
              </a:rPr>
              <a:t>22/06/24</a:t>
            </a:fld>
            <a:endParaRPr b="0" lang="en-IN" sz="1800" spc="-1" strike="noStrike">
              <a:latin typeface="Times New Roman"/>
            </a:endParaRPr>
          </a:p>
        </p:txBody>
      </p:sp>
      <p:sp>
        <p:nvSpPr>
          <p:cNvPr id="64" name="PlaceHolder 14"/>
          <p:cNvSpPr>
            <a:spLocks noGrp="1"/>
          </p:cNvSpPr>
          <p:nvPr>
            <p:ph type="sldNum"/>
          </p:nvPr>
        </p:nvSpPr>
        <p:spPr>
          <a:xfrm>
            <a:off x="11353320" y="6473160"/>
            <a:ext cx="150840" cy="191520"/>
          </a:xfrm>
          <a:prstGeom prst="rect">
            <a:avLst/>
          </a:prstGeom>
        </p:spPr>
        <p:txBody>
          <a:bodyPr lIns="0" rIns="0" tIns="0" bIns="0"/>
          <a:p>
            <a:pPr marL="38160">
              <a:lnSpc>
                <a:spcPct val="100000"/>
              </a:lnSpc>
              <a:spcBef>
                <a:spcPts val="54"/>
              </a:spcBef>
            </a:pPr>
            <a:fld id="{D723F45D-0CF0-490F-B787-396A0998B928}" type="slidenum">
              <a:rPr b="0" lang="en-IN" sz="1100" spc="9" strike="noStrike">
                <a:solidFill>
                  <a:srgbClr val="2d936b"/>
                </a:solidFill>
                <a:latin typeface="Trebuchet MS"/>
              </a:rPr>
              <a:t>1</a:t>
            </a:fld>
            <a:endParaRPr b="0" lang="en-IN" sz="1100" spc="-1" strike="noStrike">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thub.com/DIVYA-41/divya.git"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Group 1"/>
          <p:cNvGrpSpPr/>
          <p:nvPr/>
        </p:nvGrpSpPr>
        <p:grpSpPr>
          <a:xfrm>
            <a:off x="743040" y="1104840"/>
            <a:ext cx="1742400" cy="1333080"/>
            <a:chOff x="743040" y="1104840"/>
            <a:chExt cx="1742400" cy="1333080"/>
          </a:xfrm>
        </p:grpSpPr>
        <p:sp>
          <p:nvSpPr>
            <p:cNvPr id="103" name="CustomShape 2"/>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04" name="CustomShape 3"/>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05" name="CustomShape 4"/>
          <p:cNvSpPr/>
          <p:nvPr/>
        </p:nvSpPr>
        <p:spPr>
          <a:xfrm>
            <a:off x="3753000" y="119052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06" name="CustomShape 5"/>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07" name="TextShape 6"/>
          <p:cNvSpPr txBox="1"/>
          <p:nvPr/>
        </p:nvSpPr>
        <p:spPr>
          <a:xfrm>
            <a:off x="1440000" y="2808000"/>
            <a:ext cx="9360000" cy="2195640"/>
          </a:xfrm>
          <a:prstGeom prst="rect">
            <a:avLst/>
          </a:prstGeom>
          <a:noFill/>
          <a:ln>
            <a:noFill/>
          </a:ln>
        </p:spPr>
        <p:txBody>
          <a:bodyPr lIns="0" rIns="0" tIns="16560" bIns="0"/>
          <a:p>
            <a:r>
              <a:rPr b="0" lang="en-US" sz="3200" spc="-1" strike="noStrike">
                <a:solidFill>
                  <a:srgbClr val="006d6f"/>
                </a:solidFill>
                <a:latin typeface="Calibri"/>
              </a:rPr>
              <a:t>FINAL PROJECT: KEYLOGGER AND SECURITY</a:t>
            </a:r>
            <a:br/>
            <a:r>
              <a:rPr b="0" lang="en-US" sz="2600" spc="-1" strike="noStrike">
                <a:solidFill>
                  <a:srgbClr val="006d6f"/>
                </a:solidFill>
                <a:latin typeface="Calibri"/>
              </a:rPr>
              <a:t>STUDENT NAME:BOMMISETTY DIVYA</a:t>
            </a:r>
            <a:endParaRPr b="0" lang="en-US" sz="2600" spc="-1" strike="noStrike">
              <a:solidFill>
                <a:srgbClr val="000000"/>
              </a:solidFill>
              <a:latin typeface="Calibri"/>
            </a:endParaRPr>
          </a:p>
        </p:txBody>
      </p:sp>
      <p:pic>
        <p:nvPicPr>
          <p:cNvPr id="108" name="object 9" descr=""/>
          <p:cNvPicPr/>
          <p:nvPr/>
        </p:nvPicPr>
        <p:blipFill>
          <a:blip r:embed="rId1"/>
          <a:stretch/>
        </p:blipFill>
        <p:spPr>
          <a:xfrm>
            <a:off x="676440" y="6467400"/>
            <a:ext cx="2142720" cy="199800"/>
          </a:xfrm>
          <a:prstGeom prst="rect">
            <a:avLst/>
          </a:prstGeom>
          <a:ln>
            <a:noFill/>
          </a:ln>
        </p:spPr>
      </p:pic>
      <p:sp>
        <p:nvSpPr>
          <p:cNvPr id="109" name="TextShape 7"/>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E6650284-9FBD-4693-A46D-44AC2536D328}" type="slidenum">
              <a:rPr b="0" lang="en-IN" sz="1100" spc="9" strike="noStrike">
                <a:solidFill>
                  <a:srgbClr val="2d936b"/>
                </a:solidFill>
                <a:latin typeface="Trebuchet MS"/>
              </a:rPr>
              <a:t>1</a:t>
            </a:fld>
            <a:endParaRPr b="0" lang="en-IN" sz="11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object 6" descr=""/>
          <p:cNvPicPr/>
          <p:nvPr/>
        </p:nvPicPr>
        <p:blipFill>
          <a:blip r:embed="rId1"/>
          <a:stretch/>
        </p:blipFill>
        <p:spPr>
          <a:xfrm>
            <a:off x="1666800" y="6467400"/>
            <a:ext cx="75960" cy="177480"/>
          </a:xfrm>
          <a:prstGeom prst="rect">
            <a:avLst/>
          </a:prstGeom>
          <a:ln>
            <a:noFill/>
          </a:ln>
        </p:spPr>
      </p:pic>
      <p:sp>
        <p:nvSpPr>
          <p:cNvPr id="170" name="TextShape 1"/>
          <p:cNvSpPr txBox="1"/>
          <p:nvPr/>
        </p:nvSpPr>
        <p:spPr>
          <a:xfrm>
            <a:off x="0" y="0"/>
            <a:ext cx="11520000" cy="6858000"/>
          </a:xfrm>
          <a:prstGeom prst="rect">
            <a:avLst/>
          </a:prstGeom>
          <a:noFill/>
          <a:ln>
            <a:noFill/>
          </a:ln>
        </p:spPr>
        <p:txBody>
          <a:bodyPr lIns="0" rIns="0" tIns="13320" bIns="0"/>
          <a:p>
            <a:pPr marL="37080">
              <a:lnSpc>
                <a:spcPct val="110000"/>
              </a:lnSpc>
              <a:spcBef>
                <a:spcPts val="459"/>
              </a:spcBef>
              <a:spcAft>
                <a:spcPts val="601"/>
              </a:spcAft>
            </a:pPr>
            <a:r>
              <a:rPr b="1" lang="en-US" sz="3200" spc="-1" strike="noStrike">
                <a:solidFill>
                  <a:srgbClr val="00599d"/>
                </a:solidFill>
                <a:latin typeface="Trebuchet MS"/>
                <a:ea typeface="Noto Sans CJK SC"/>
              </a:rPr>
              <a:t>                         </a:t>
            </a:r>
            <a:br/>
            <a:r>
              <a:rPr b="1" lang="en-US" sz="3200" spc="-1" strike="noStrike">
                <a:solidFill>
                  <a:srgbClr val="00599d"/>
                </a:solidFill>
                <a:latin typeface="Trebuchet MS"/>
                <a:ea typeface="Noto Sans CJK SC"/>
              </a:rPr>
              <a:t>                             </a:t>
            </a:r>
            <a:r>
              <a:rPr b="1" lang="en-US" sz="3200" spc="-1" strike="noStrike">
                <a:solidFill>
                  <a:srgbClr val="00599d"/>
                </a:solidFill>
                <a:latin typeface="Trebuchet MS"/>
                <a:ea typeface="Noto Sans CJK SC"/>
              </a:rPr>
              <a:t>RESULT</a:t>
            </a:r>
            <a:br/>
            <a:br/>
            <a:r>
              <a:rPr b="1" lang="en-US" sz="3200" spc="-1" strike="noStrike">
                <a:solidFill>
                  <a:srgbClr val="00599d"/>
                </a:solidFill>
                <a:latin typeface="Trebuchet MS"/>
                <a:ea typeface="Noto Sans CJK SC"/>
              </a:rPr>
              <a:t>   </a:t>
            </a:r>
            <a:br/>
            <a:r>
              <a:rPr b="1" lang="en-US" sz="3200" spc="-1" strike="noStrike">
                <a:solidFill>
                  <a:srgbClr val="00599d"/>
                </a:solidFill>
                <a:latin typeface="Trebuchet MS"/>
                <a:ea typeface="Noto Sans CJK SC"/>
              </a:rPr>
              <a:t>      </a:t>
            </a:r>
            <a:r>
              <a:rPr b="1" lang="en-US" sz="2800" spc="-1" strike="noStrike">
                <a:solidFill>
                  <a:srgbClr val="000000"/>
                </a:solidFill>
                <a:latin typeface="Trebuchet MS"/>
                <a:ea typeface="Noto Sans CJK SC"/>
              </a:rPr>
              <a:t> </a:t>
            </a:r>
            <a:r>
              <a:rPr b="0" lang="en-US" sz="2800" spc="-1" strike="noStrike">
                <a:solidFill>
                  <a:srgbClr val="000000"/>
                </a:solidFill>
                <a:latin typeface="Goudy Old Style"/>
              </a:rPr>
              <a:t>I had successfully verified and observed the  </a:t>
            </a:r>
            <a:br/>
            <a:r>
              <a:rPr b="0" lang="en-US" sz="2800" spc="-1" strike="noStrike">
                <a:solidFill>
                  <a:srgbClr val="000000"/>
                </a:solidFill>
                <a:latin typeface="Goudy Old Style"/>
              </a:rPr>
              <a:t>         working principle of “KEYLOGGER”</a:t>
            </a:r>
            <a:br/>
            <a:r>
              <a:rPr b="0" lang="en-US" sz="2800" spc="-1" strike="noStrike">
                <a:solidFill>
                  <a:srgbClr val="000000"/>
                </a:solidFill>
                <a:latin typeface="Goudy Old Style"/>
              </a:rPr>
              <a:t>         by software keylogger execution.</a:t>
            </a:r>
            <a:br/>
            <a:br/>
            <a:r>
              <a:rPr b="0" lang="en-US" sz="2800" spc="-1" strike="noStrike">
                <a:solidFill>
                  <a:srgbClr val="000000"/>
                </a:solidFill>
                <a:latin typeface="Goudy Old Style"/>
              </a:rPr>
              <a:t>       </a:t>
            </a:r>
            <a:r>
              <a:rPr b="0" lang="en-US" sz="3200" spc="-1" strike="noStrike">
                <a:solidFill>
                  <a:srgbClr val="00599d"/>
                </a:solidFill>
                <a:latin typeface="Goudy Old Style"/>
              </a:rPr>
              <a:t>  </a:t>
            </a:r>
            <a:r>
              <a:rPr b="0" lang="en-US" sz="3200" spc="-1" strike="noStrike">
                <a:solidFill>
                  <a:srgbClr val="00599d"/>
                </a:solidFill>
                <a:latin typeface="Goudy Old Style"/>
                <a:hlinkClick r:id="rId2"/>
              </a:rPr>
              <a:t>https://github.com/DIVYA-41/divya.git</a:t>
            </a:r>
            <a:endParaRPr b="0" lang="en-US" sz="3200" spc="-1" strike="noStrike">
              <a:solidFill>
                <a:srgbClr val="00599d"/>
              </a:solidFill>
              <a:latin typeface="Calibri"/>
            </a:endParaRPr>
          </a:p>
        </p:txBody>
      </p:sp>
      <p:sp>
        <p:nvSpPr>
          <p:cNvPr id="171" name="CustomShape 2"/>
          <p:cNvSpPr/>
          <p:nvPr/>
        </p:nvSpPr>
        <p:spPr>
          <a:xfrm>
            <a:off x="11277360" y="6473160"/>
            <a:ext cx="228240" cy="174600"/>
          </a:xfrm>
          <a:prstGeom prst="rect">
            <a:avLst/>
          </a:prstGeom>
          <a:noFill/>
          <a:ln>
            <a:noFill/>
          </a:ln>
        </p:spPr>
        <p:style>
          <a:lnRef idx="0"/>
          <a:fillRef idx="0"/>
          <a:effectRef idx="0"/>
          <a:fontRef idx="minor"/>
        </p:style>
        <p:txBody>
          <a:bodyPr lIns="0" rIns="0" tIns="6840" bIns="0"/>
          <a:p>
            <a:pPr marL="38160">
              <a:lnSpc>
                <a:spcPct val="100000"/>
              </a:lnSpc>
              <a:spcBef>
                <a:spcPts val="54"/>
              </a:spcBef>
            </a:pPr>
            <a:fld id="{FC123D8D-FDD5-4078-A2B0-E3CEC9156293}" type="slidenum">
              <a:rPr b="0" lang="en-IN" sz="1100" spc="9" strike="noStrike">
                <a:solidFill>
                  <a:srgbClr val="2d936b"/>
                </a:solidFill>
                <a:latin typeface="Trebuchet MS"/>
              </a:rPr>
              <a:t>&lt;number&gt;</a:t>
            </a:fld>
            <a:endParaRPr b="0" lang="en-IN" sz="11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32000" y="72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11" name="Group 2"/>
          <p:cNvGrpSpPr/>
          <p:nvPr/>
        </p:nvGrpSpPr>
        <p:grpSpPr>
          <a:xfrm>
            <a:off x="7448760" y="0"/>
            <a:ext cx="4743360" cy="6858360"/>
            <a:chOff x="7448760" y="0"/>
            <a:chExt cx="4743360" cy="6858360"/>
          </a:xfrm>
        </p:grpSpPr>
        <p:sp>
          <p:nvSpPr>
            <p:cNvPr id="112"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13"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14"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15"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16"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17"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18"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19"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20"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21"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22" name="CustomShape 1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23" name="CustomShape 1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24" name="TextShape 15"/>
          <p:cNvSpPr txBox="1"/>
          <p:nvPr/>
        </p:nvSpPr>
        <p:spPr>
          <a:xfrm>
            <a:off x="739800" y="829800"/>
            <a:ext cx="11452320" cy="5002200"/>
          </a:xfrm>
          <a:prstGeom prst="rect">
            <a:avLst/>
          </a:prstGeom>
          <a:noFill/>
          <a:ln>
            <a:noFill/>
          </a:ln>
        </p:spPr>
        <p:txBody>
          <a:bodyPr lIns="0" rIns="0" tIns="16560" bIns="0"/>
          <a:p>
            <a:pPr marL="12600">
              <a:lnSpc>
                <a:spcPct val="100000"/>
              </a:lnSpc>
              <a:spcBef>
                <a:spcPts val="130"/>
              </a:spcBef>
            </a:pPr>
            <a:r>
              <a:rPr b="1" lang="en-US" sz="4250" spc="-83" strike="noStrike">
                <a:solidFill>
                  <a:srgbClr val="00888a"/>
                </a:solidFill>
                <a:latin typeface="Trebuchet MS"/>
              </a:rPr>
              <a:t> </a:t>
            </a:r>
            <a:r>
              <a:rPr b="1" lang="en-US" sz="4250" spc="-83" strike="noStrike">
                <a:solidFill>
                  <a:srgbClr val="00888a"/>
                </a:solidFill>
                <a:latin typeface="Trebuchet MS"/>
              </a:rPr>
              <a:t>PROJECT </a:t>
            </a:r>
            <a:r>
              <a:rPr b="1" lang="en-US" sz="4250" spc="24" strike="noStrike">
                <a:solidFill>
                  <a:srgbClr val="00888a"/>
                </a:solidFill>
                <a:latin typeface="Trebuchet MS"/>
              </a:rPr>
              <a:t>TITLE:</a:t>
            </a:r>
            <a:br/>
            <a:br/>
            <a:br/>
            <a:r>
              <a:rPr b="1" lang="en-US" sz="4250" spc="24" strike="noStrike">
                <a:solidFill>
                  <a:srgbClr val="00888a"/>
                </a:solidFill>
                <a:latin typeface="Trebuchet MS"/>
              </a:rPr>
              <a:t>   </a:t>
            </a:r>
            <a:r>
              <a:rPr b="1" lang="en-US" sz="4250" spc="24" strike="noStrike">
                <a:solidFill>
                  <a:srgbClr val="1c3687"/>
                </a:solidFill>
                <a:latin typeface="Trebuchet MS"/>
              </a:rPr>
              <a:t> KEYLOGGER AND SECURITY</a:t>
            </a:r>
            <a:endParaRPr b="0" lang="en-US" sz="4250" spc="-1" strike="noStrike">
              <a:solidFill>
                <a:srgbClr val="000000"/>
              </a:solidFill>
              <a:latin typeface="Calibri"/>
            </a:endParaRPr>
          </a:p>
        </p:txBody>
      </p:sp>
      <p:sp>
        <p:nvSpPr>
          <p:cNvPr id="125" name="TextShape 16"/>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A565104F-F484-4D87-8275-C3023A7309E1}" type="slidenum">
              <a:rPr b="0" lang="en-IN" sz="1100" spc="9" strike="noStrike">
                <a:solidFill>
                  <a:srgbClr val="2d936b"/>
                </a:solidFill>
                <a:latin typeface="Trebuchet MS"/>
              </a:rPr>
              <a:t>1</a:t>
            </a:fld>
            <a:endParaRPr b="0" lang="en-IN" sz="11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95760" y="0"/>
            <a:ext cx="11327760" cy="685836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27" name="Group 2"/>
          <p:cNvGrpSpPr/>
          <p:nvPr/>
        </p:nvGrpSpPr>
        <p:grpSpPr>
          <a:xfrm>
            <a:off x="7448760" y="0"/>
            <a:ext cx="5439240" cy="6858360"/>
            <a:chOff x="7448760" y="0"/>
            <a:chExt cx="5439240" cy="6858360"/>
          </a:xfrm>
        </p:grpSpPr>
        <p:sp>
          <p:nvSpPr>
            <p:cNvPr id="128" name="CustomShape 3"/>
            <p:cNvSpPr/>
            <p:nvPr/>
          </p:nvSpPr>
          <p:spPr>
            <a:xfrm>
              <a:off x="9660240" y="4680"/>
              <a:ext cx="139680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29" name="CustomShape 4"/>
            <p:cNvSpPr/>
            <p:nvPr/>
          </p:nvSpPr>
          <p:spPr>
            <a:xfrm>
              <a:off x="7448760" y="3695040"/>
              <a:ext cx="543888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30" name="CustomShape 5"/>
            <p:cNvSpPr/>
            <p:nvPr/>
          </p:nvSpPr>
          <p:spPr>
            <a:xfrm>
              <a:off x="9436320" y="0"/>
              <a:ext cx="345132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31" name="CustomShape 6"/>
            <p:cNvSpPr/>
            <p:nvPr/>
          </p:nvSpPr>
          <p:spPr>
            <a:xfrm>
              <a:off x="9919080" y="0"/>
              <a:ext cx="29689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32" name="CustomShape 7"/>
            <p:cNvSpPr/>
            <p:nvPr/>
          </p:nvSpPr>
          <p:spPr>
            <a:xfrm>
              <a:off x="9152280" y="3048120"/>
              <a:ext cx="373536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33" name="CustomShape 8"/>
            <p:cNvSpPr/>
            <p:nvPr/>
          </p:nvSpPr>
          <p:spPr>
            <a:xfrm>
              <a:off x="9615240" y="0"/>
              <a:ext cx="327276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34" name="CustomShape 9"/>
            <p:cNvSpPr/>
            <p:nvPr/>
          </p:nvSpPr>
          <p:spPr>
            <a:xfrm>
              <a:off x="11402280" y="0"/>
              <a:ext cx="148500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35" name="CustomShape 10"/>
            <p:cNvSpPr/>
            <p:nvPr/>
          </p:nvSpPr>
          <p:spPr>
            <a:xfrm>
              <a:off x="11447640" y="0"/>
              <a:ext cx="144000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36" name="CustomShape 11"/>
            <p:cNvSpPr/>
            <p:nvPr/>
          </p:nvSpPr>
          <p:spPr>
            <a:xfrm>
              <a:off x="10801800" y="3591000"/>
              <a:ext cx="208584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37"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38" name="CustomShape 13"/>
          <p:cNvSpPr/>
          <p:nvPr/>
        </p:nvSpPr>
        <p:spPr>
          <a:xfrm>
            <a:off x="752400" y="6486120"/>
            <a:ext cx="1773360" cy="323640"/>
          </a:xfrm>
          <a:prstGeom prst="rect">
            <a:avLst/>
          </a:prstGeom>
          <a:noFill/>
          <a:ln>
            <a:noFill/>
          </a:ln>
        </p:spPr>
        <p:style>
          <a:lnRef idx="0"/>
          <a:fillRef idx="0"/>
          <a:effectRef idx="0"/>
          <a:fontRef idx="minor"/>
        </p:style>
        <p:txBody>
          <a:bodyPr lIns="0" rIns="0" tIns="0" bIns="0"/>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37"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2"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39" name="CustomShape 14"/>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40" name="CustomShape 15"/>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41" name="object 17" descr=""/>
          <p:cNvPicPr/>
          <p:nvPr/>
        </p:nvPicPr>
        <p:blipFill>
          <a:blip r:embed="rId1"/>
          <a:stretch/>
        </p:blipFill>
        <p:spPr>
          <a:xfrm>
            <a:off x="10686960" y="6134040"/>
            <a:ext cx="247320" cy="247320"/>
          </a:xfrm>
          <a:prstGeom prst="rect">
            <a:avLst/>
          </a:prstGeom>
          <a:ln>
            <a:noFill/>
          </a:ln>
        </p:spPr>
      </p:pic>
      <p:grpSp>
        <p:nvGrpSpPr>
          <p:cNvPr id="142" name="Group 16"/>
          <p:cNvGrpSpPr/>
          <p:nvPr/>
        </p:nvGrpSpPr>
        <p:grpSpPr>
          <a:xfrm>
            <a:off x="47520" y="3819600"/>
            <a:ext cx="4123800" cy="3009600"/>
            <a:chOff x="47520" y="3819600"/>
            <a:chExt cx="4123800" cy="3009600"/>
          </a:xfrm>
        </p:grpSpPr>
        <p:pic>
          <p:nvPicPr>
            <p:cNvPr id="143" name="object 19" descr=""/>
            <p:cNvPicPr/>
            <p:nvPr/>
          </p:nvPicPr>
          <p:blipFill>
            <a:blip r:embed="rId2"/>
            <a:stretch/>
          </p:blipFill>
          <p:spPr>
            <a:xfrm>
              <a:off x="466560" y="6410160"/>
              <a:ext cx="3704760" cy="294840"/>
            </a:xfrm>
            <a:prstGeom prst="rect">
              <a:avLst/>
            </a:prstGeom>
            <a:ln>
              <a:noFill/>
            </a:ln>
          </p:spPr>
        </p:pic>
        <p:pic>
          <p:nvPicPr>
            <p:cNvPr id="144" name="object 20" descr=""/>
            <p:cNvPicPr/>
            <p:nvPr/>
          </p:nvPicPr>
          <p:blipFill>
            <a:blip r:embed="rId3"/>
            <a:stretch/>
          </p:blipFill>
          <p:spPr>
            <a:xfrm>
              <a:off x="47520" y="3819600"/>
              <a:ext cx="1733040" cy="3009600"/>
            </a:xfrm>
            <a:prstGeom prst="rect">
              <a:avLst/>
            </a:prstGeom>
            <a:ln>
              <a:noFill/>
            </a:ln>
          </p:spPr>
        </p:pic>
      </p:grpSp>
      <p:sp>
        <p:nvSpPr>
          <p:cNvPr id="145" name="TextShape 17"/>
          <p:cNvSpPr txBox="1"/>
          <p:nvPr/>
        </p:nvSpPr>
        <p:spPr>
          <a:xfrm>
            <a:off x="288000" y="360000"/>
            <a:ext cx="11304000" cy="6679080"/>
          </a:xfrm>
          <a:prstGeom prst="rect">
            <a:avLst/>
          </a:prstGeom>
          <a:noFill/>
          <a:ln>
            <a:noFill/>
          </a:ln>
        </p:spPr>
        <p:txBody>
          <a:bodyPr lIns="0" rIns="0" tIns="13320" bIns="0"/>
          <a:p>
            <a:pPr marL="37080">
              <a:lnSpc>
                <a:spcPct val="110000"/>
              </a:lnSpc>
              <a:spcBef>
                <a:spcPts val="479"/>
              </a:spcBef>
              <a:spcAft>
                <a:spcPts val="601"/>
              </a:spcAft>
            </a:pPr>
            <a:r>
              <a:rPr b="1" lang="en-US" sz="4800" spc="24" strike="noStrike">
                <a:solidFill>
                  <a:srgbClr val="000000"/>
                </a:solidFill>
                <a:latin typeface="Trebuchet MS"/>
                <a:ea typeface="Noto Sans CJK SC"/>
              </a:rPr>
              <a:t>                </a:t>
            </a:r>
            <a:r>
              <a:rPr b="1" lang="en-US" sz="3200" spc="24" strike="noStrike">
                <a:solidFill>
                  <a:srgbClr val="00508f"/>
                </a:solidFill>
                <a:latin typeface="Trebuchet MS"/>
                <a:ea typeface="Noto Sans CJK SC"/>
              </a:rPr>
              <a:t>A</a:t>
            </a:r>
            <a:r>
              <a:rPr b="1" lang="en-US" sz="3200" spc="-4" strike="noStrike">
                <a:solidFill>
                  <a:srgbClr val="00508f"/>
                </a:solidFill>
                <a:latin typeface="Trebuchet MS"/>
                <a:ea typeface="Noto Sans CJK SC"/>
              </a:rPr>
              <a:t>G</a:t>
            </a:r>
            <a:r>
              <a:rPr b="1" lang="en-US" sz="3200" spc="-32" strike="noStrike">
                <a:solidFill>
                  <a:srgbClr val="00508f"/>
                </a:solidFill>
                <a:latin typeface="Trebuchet MS"/>
                <a:ea typeface="Noto Sans CJK SC"/>
              </a:rPr>
              <a:t>EN</a:t>
            </a:r>
            <a:r>
              <a:rPr b="1" lang="en-US" sz="3200" spc="-1" strike="noStrike">
                <a:solidFill>
                  <a:srgbClr val="00508f"/>
                </a:solidFill>
                <a:latin typeface="Trebuchet MS"/>
                <a:ea typeface="Noto Sans CJK SC"/>
              </a:rPr>
              <a:t>DA</a:t>
            </a:r>
            <a:br/>
            <a:br/>
            <a:r>
              <a:rPr b="0" lang="en-US" sz="2400" spc="-1" strike="noStrike">
                <a:solidFill>
                  <a:srgbClr val="000000"/>
                </a:solidFill>
                <a:latin typeface="Inter"/>
                <a:ea typeface="Noto Sans CJK SC"/>
              </a:rPr>
              <a:t>A keylogger is a type of malware that records keyboard inputs and sends that information back to the person controlling it. The agenda of a keylogger is </a:t>
            </a:r>
            <a:r>
              <a:rPr b="1" lang="en-US" sz="2400" spc="-1" strike="noStrike">
                <a:solidFill>
                  <a:srgbClr val="000000"/>
                </a:solidFill>
                <a:latin typeface="Inter"/>
                <a:ea typeface="Noto Sans CJK SC"/>
              </a:rPr>
              <a:t>to log keystrokes on a computer or mobile device</a:t>
            </a:r>
            <a:r>
              <a:rPr b="0" lang="en-US" sz="2400" spc="-1" strike="noStrike">
                <a:solidFill>
                  <a:srgbClr val="000000"/>
                </a:solidFill>
                <a:latin typeface="Inter"/>
                <a:ea typeface="Noto Sans CJK SC"/>
              </a:rPr>
              <a:t>, capturing sensitive information such as:</a:t>
            </a:r>
            <a:br/>
            <a:r>
              <a:rPr b="0" lang="en-US" sz="2400" spc="-1" strike="noStrike">
                <a:solidFill>
                  <a:srgbClr val="ce181e"/>
                </a:solidFill>
                <a:latin typeface="Inter"/>
                <a:ea typeface="Noto Sans CJK SC"/>
              </a:rPr>
              <a:t>                              </a:t>
            </a:r>
            <a:br/>
            <a:r>
              <a:rPr b="0" lang="en-US" sz="2400" spc="-1" strike="noStrike">
                <a:solidFill>
                  <a:srgbClr val="ce181e"/>
                </a:solidFill>
                <a:latin typeface="Inter"/>
                <a:ea typeface="Noto Sans CJK SC"/>
              </a:rPr>
              <a:t>                             </a:t>
            </a:r>
            <a:r>
              <a:rPr b="0" lang="en-US" sz="2400" spc="-1" strike="noStrike">
                <a:solidFill>
                  <a:srgbClr val="000000"/>
                </a:solidFill>
                <a:latin typeface="Inter"/>
                <a:ea typeface="Noto Sans CJK SC"/>
              </a:rPr>
              <a:t>  Passwords</a:t>
            </a:r>
            <a:br/>
            <a:r>
              <a:rPr b="0" lang="en-US" sz="2400" spc="-1" strike="noStrike">
                <a:solidFill>
                  <a:srgbClr val="000000"/>
                </a:solidFill>
                <a:latin typeface="Inter"/>
                <a:ea typeface="Noto Sans CJK SC"/>
              </a:rPr>
              <a:t>                               Account information</a:t>
            </a:r>
            <a:br/>
            <a:r>
              <a:rPr b="0" lang="en-US" sz="2400" spc="-1" strike="noStrike">
                <a:solidFill>
                  <a:srgbClr val="000000"/>
                </a:solidFill>
                <a:latin typeface="Inter"/>
                <a:ea typeface="Noto Sans CJK SC"/>
              </a:rPr>
              <a:t>                               Emails</a:t>
            </a:r>
            <a:br/>
            <a:r>
              <a:rPr b="0" lang="en-US" sz="2400" spc="-1" strike="noStrike">
                <a:solidFill>
                  <a:srgbClr val="000000"/>
                </a:solidFill>
                <a:latin typeface="Inter"/>
                <a:ea typeface="Noto Sans CJK SC"/>
              </a:rPr>
              <a:t>                               Searches</a:t>
            </a:r>
            <a:br/>
            <a:r>
              <a:rPr b="0" lang="en-US" sz="2400" spc="-1" strike="noStrike">
                <a:solidFill>
                  <a:srgbClr val="000000"/>
                </a:solidFill>
                <a:latin typeface="Inter"/>
                <a:ea typeface="Noto Sans CJK SC"/>
              </a:rPr>
              <a:t>                              Personal information</a:t>
            </a:r>
            <a:br/>
            <a:br/>
            <a:br/>
            <a:endParaRPr b="0" lang="en-US" sz="2400" spc="-1" strike="noStrike">
              <a:solidFill>
                <a:srgbClr val="000000"/>
              </a:solidFill>
              <a:latin typeface="Calibri"/>
            </a:endParaRPr>
          </a:p>
        </p:txBody>
      </p:sp>
      <p:sp>
        <p:nvSpPr>
          <p:cNvPr id="146" name="TextShape 18"/>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F9C6BF34-A59D-42B7-A9B4-276A2E2B7CE2}" type="slidenum">
              <a:rPr b="0" lang="en-IN" sz="1100" spc="9" strike="noStrike">
                <a:solidFill>
                  <a:srgbClr val="2d936b"/>
                </a:solidFill>
                <a:latin typeface="Trebuchet MS"/>
              </a:rPr>
              <a:t>1</a:t>
            </a:fld>
            <a:endParaRPr b="0" lang="en-IN" sz="11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4000" y="432000"/>
            <a:ext cx="11016000" cy="8009280"/>
          </a:xfrm>
          <a:prstGeom prst="rect">
            <a:avLst/>
          </a:prstGeom>
          <a:noFill/>
          <a:ln>
            <a:noFill/>
          </a:ln>
        </p:spPr>
        <p:txBody>
          <a:bodyPr lIns="0" rIns="0" tIns="16560" bIns="0"/>
          <a:p>
            <a:pPr>
              <a:lnSpc>
                <a:spcPct val="110000"/>
              </a:lnSpc>
              <a:spcBef>
                <a:spcPts val="479"/>
              </a:spcBef>
              <a:spcAft>
                <a:spcPts val="601"/>
              </a:spcAft>
            </a:pPr>
            <a:r>
              <a:rPr b="1" lang="en-US" sz="3200" spc="-18" strike="noStrike">
                <a:solidFill>
                  <a:srgbClr val="000000"/>
                </a:solidFill>
                <a:latin typeface="Trebuchet MS"/>
                <a:ea typeface="Noto Sans CJK SC"/>
              </a:rPr>
              <a:t>                     </a:t>
            </a:r>
            <a:r>
              <a:rPr b="1" lang="en-US" sz="3200" spc="-18" strike="noStrike">
                <a:solidFill>
                  <a:srgbClr val="00508f"/>
                </a:solidFill>
                <a:latin typeface="Trebuchet MS"/>
                <a:ea typeface="Noto Sans CJK SC"/>
              </a:rPr>
              <a:t>TYPES OF KEYLOGGERS</a:t>
            </a:r>
            <a:br/>
            <a:br/>
            <a:r>
              <a:rPr b="1" lang="en-US" sz="2800" spc="-1" strike="noStrike">
                <a:solidFill>
                  <a:srgbClr val="00b6bd"/>
                </a:solidFill>
                <a:latin typeface="Optima"/>
                <a:ea typeface="Optima"/>
              </a:rPr>
              <a:t>Software keyloggers</a:t>
            </a:r>
            <a:r>
              <a:rPr b="1" lang="en-US" sz="2400" spc="-1" strike="noStrike">
                <a:solidFill>
                  <a:srgbClr val="ef413d"/>
                </a:solidFill>
                <a:latin typeface="Optima"/>
                <a:ea typeface="Optima"/>
              </a:rPr>
              <a:t> </a:t>
            </a:r>
            <a:r>
              <a:rPr b="0" lang="en-US" sz="2800" spc="-1" strike="noStrike">
                <a:solidFill>
                  <a:srgbClr val="000000"/>
                </a:solidFill>
                <a:latin typeface="Optima"/>
                <a:ea typeface="Optima"/>
              </a:rPr>
              <a:t>are installed on a computer without     the user's knowledge.</a:t>
            </a:r>
            <a:br/>
            <a:r>
              <a:rPr b="0" lang="en-US" sz="2800" spc="-1" strike="noStrike">
                <a:solidFill>
                  <a:srgbClr val="00b6bd"/>
                </a:solidFill>
                <a:latin typeface="Optima"/>
                <a:ea typeface="Optima"/>
              </a:rPr>
              <a:t>Hardware keyloggers </a:t>
            </a:r>
            <a:r>
              <a:rPr b="0" lang="en-US" sz="2800" spc="-1" strike="noStrike">
                <a:solidFill>
                  <a:srgbClr val="000000"/>
                </a:solidFill>
                <a:latin typeface="Optima"/>
                <a:ea typeface="Optima"/>
              </a:rPr>
              <a:t>are physical devices inserted between the keyboard and the computer.</a:t>
            </a:r>
            <a:br/>
            <a:r>
              <a:rPr b="0" lang="en-US" sz="2800" spc="-1" strike="noStrike">
                <a:solidFill>
                  <a:srgbClr val="000000"/>
                </a:solidFill>
                <a:latin typeface="Optima"/>
                <a:ea typeface="Optima"/>
              </a:rPr>
              <a:t>Wireless keyloggers can capture keystrokes transmitted over Wi-Fi or Bluetooth connections.</a:t>
            </a:r>
            <a:br/>
            <a:r>
              <a:rPr b="0" lang="en-US" sz="2800" spc="-1" strike="noStrike">
                <a:solidFill>
                  <a:srgbClr val="000000"/>
                </a:solidFill>
                <a:latin typeface="Optima"/>
                <a:ea typeface="Optima"/>
              </a:rPr>
              <a:t>Some keyloggers can send the recorded data to a remote server for monitoring.</a:t>
            </a:r>
            <a:br/>
            <a:br/>
            <a:br/>
            <a:r>
              <a:rPr b="1" lang="en-US" sz="3200" spc="9" strike="noStrike">
                <a:solidFill>
                  <a:srgbClr val="000000"/>
                </a:solidFill>
                <a:latin typeface="Trebuchet MS"/>
              </a:rPr>
              <a:t>  </a:t>
            </a:r>
            <a:br/>
            <a:br/>
            <a:br/>
            <a:endParaRPr b="0" lang="en-US" sz="3200" spc="-1" strike="noStrike">
              <a:solidFill>
                <a:srgbClr val="000000"/>
              </a:solidFill>
              <a:latin typeface="Calibri"/>
            </a:endParaRPr>
          </a:p>
        </p:txBody>
      </p:sp>
      <p:pic>
        <p:nvPicPr>
          <p:cNvPr id="148" name="object 8" descr=""/>
          <p:cNvPicPr/>
          <p:nvPr/>
        </p:nvPicPr>
        <p:blipFill>
          <a:blip r:embed="rId1"/>
          <a:stretch/>
        </p:blipFill>
        <p:spPr>
          <a:xfrm>
            <a:off x="676440" y="6467400"/>
            <a:ext cx="2142720" cy="199800"/>
          </a:xfrm>
          <a:prstGeom prst="rect">
            <a:avLst/>
          </a:prstGeom>
          <a:ln>
            <a:noFill/>
          </a:ln>
        </p:spPr>
      </p:pic>
      <p:sp>
        <p:nvSpPr>
          <p:cNvPr id="149" name="TextShape 2"/>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3982B951-532E-42C6-AFF1-04E7FD313DC9}" type="slidenum">
              <a:rPr b="0" lang="en-IN" sz="1100" spc="9" strike="noStrike">
                <a:solidFill>
                  <a:srgbClr val="2d936b"/>
                </a:solidFill>
                <a:latin typeface="Trebuchet MS"/>
              </a:rPr>
              <a:t>1</a:t>
            </a:fld>
            <a:endParaRPr b="0" lang="en-IN" sz="11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72000" y="360000"/>
            <a:ext cx="10872000" cy="6336000"/>
          </a:xfrm>
          <a:prstGeom prst="rect">
            <a:avLst/>
          </a:prstGeom>
          <a:noFill/>
          <a:ln>
            <a:noFill/>
          </a:ln>
        </p:spPr>
        <p:txBody>
          <a:bodyPr lIns="0" rIns="0" tIns="16560" bIns="0"/>
          <a:p>
            <a:pPr marL="12600">
              <a:lnSpc>
                <a:spcPct val="100000"/>
              </a:lnSpc>
              <a:spcBef>
                <a:spcPts val="130"/>
              </a:spcBef>
            </a:pPr>
            <a:r>
              <a:rPr b="1" lang="en-US" sz="3200" spc="4" strike="noStrike">
                <a:solidFill>
                  <a:srgbClr val="000000"/>
                </a:solidFill>
                <a:latin typeface="Trebuchet MS"/>
              </a:rPr>
              <a:t>             </a:t>
            </a:r>
            <a:r>
              <a:rPr b="1" lang="en-US" sz="3200" spc="4" strike="noStrike">
                <a:solidFill>
                  <a:srgbClr val="00508f"/>
                </a:solidFill>
                <a:latin typeface="Trebuchet MS"/>
              </a:rPr>
              <a:t>ADVANTAGES OF KEYLOGGER</a:t>
            </a:r>
            <a:br/>
            <a:br/>
            <a:r>
              <a:rPr b="1" lang="en-US" sz="3200" spc="-18" strike="noStrike">
                <a:solidFill>
                  <a:srgbClr val="000000"/>
                </a:solidFill>
                <a:latin typeface="Trebuchet MS"/>
              </a:rPr>
              <a:t> </a:t>
            </a:r>
            <a:r>
              <a:rPr b="1" lang="en-US" sz="2400" spc="-18" strike="noStrike">
                <a:solidFill>
                  <a:srgbClr val="000000"/>
                </a:solidFill>
                <a:latin typeface="Trebuchet MS"/>
              </a:rPr>
              <a:t> </a:t>
            </a:r>
            <a:r>
              <a:rPr b="0" lang="en-US" sz="2400" spc="-18" strike="noStrike">
                <a:solidFill>
                  <a:srgbClr val="000000"/>
                </a:solidFill>
                <a:latin typeface="Trebuchet MS"/>
              </a:rPr>
              <a:t>1.Security Monitoring: They can be used to monitor and audit user  </a:t>
            </a:r>
            <a:br/>
            <a:r>
              <a:rPr b="0" lang="en-US" sz="2400" spc="-18" strike="noStrike">
                <a:solidFill>
                  <a:srgbClr val="000000"/>
                </a:solidFill>
                <a:latin typeface="Trebuchet MS"/>
              </a:rPr>
              <a:t>     activity,helping detect unauthorized access or malicious behavior.</a:t>
            </a:r>
            <a:br/>
            <a:r>
              <a:rPr b="0" lang="en-US" sz="2400" spc="-18" strike="noStrike">
                <a:solidFill>
                  <a:srgbClr val="000000"/>
                </a:solidFill>
                <a:latin typeface="Trebuchet MS"/>
              </a:rPr>
              <a:t>  2.Forensic Analysis: Keyloggers assist in forensic investigations by</a:t>
            </a:r>
            <a:br/>
            <a:r>
              <a:rPr b="0" lang="en-US" sz="2400" spc="-18" strike="noStrike">
                <a:solidFill>
                  <a:srgbClr val="000000"/>
                </a:solidFill>
                <a:latin typeface="Trebuchet MS"/>
              </a:rPr>
              <a:t>     providing detailed record of user actions and interactions.</a:t>
            </a:r>
            <a:br/>
            <a:r>
              <a:rPr b="0" lang="en-US" sz="2400" spc="-18" strike="noStrike">
                <a:solidFill>
                  <a:srgbClr val="000000"/>
                </a:solidFill>
                <a:latin typeface="Trebuchet MS"/>
              </a:rPr>
              <a:t>  3.Behavioral Analysis: They enable the study of user behavior and   </a:t>
            </a:r>
            <a:br/>
            <a:r>
              <a:rPr b="0" lang="en-US" sz="2400" spc="-18" strike="noStrike">
                <a:solidFill>
                  <a:srgbClr val="000000"/>
                </a:solidFill>
                <a:latin typeface="Trebuchet MS"/>
              </a:rPr>
              <a:t>     interaction patterns, useful for understanding usage trends or  </a:t>
            </a:r>
            <a:br/>
            <a:r>
              <a:rPr b="0" lang="en-US" sz="2400" spc="-18" strike="noStrike">
                <a:solidFill>
                  <a:srgbClr val="000000"/>
                </a:solidFill>
                <a:latin typeface="Trebuchet MS"/>
              </a:rPr>
              <a:t>     identifying anomalies.</a:t>
            </a:r>
            <a:br/>
            <a:r>
              <a:rPr b="0" lang="en-US" sz="2400" spc="-18" strike="noStrike">
                <a:solidFill>
                  <a:srgbClr val="000000"/>
                </a:solidFill>
                <a:latin typeface="Trebuchet MS"/>
              </a:rPr>
              <a:t>  4.Parental Control: Keyloggers help parents monitor their children's</a:t>
            </a:r>
            <a:br/>
            <a:r>
              <a:rPr b="0" lang="en-US" sz="2400" spc="-18" strike="noStrike">
                <a:solidFill>
                  <a:srgbClr val="000000"/>
                </a:solidFill>
                <a:latin typeface="Trebuchet MS"/>
              </a:rPr>
              <a:t>     online activities and ensure their safety online. </a:t>
            </a:r>
            <a:br/>
            <a:r>
              <a:rPr b="0" lang="en-US" sz="2400" spc="-18" strike="noStrike">
                <a:solidFill>
                  <a:srgbClr val="000000"/>
                </a:solidFill>
                <a:latin typeface="Trebuchet MS"/>
              </a:rPr>
              <a:t>  5.Employee Monitoring: They allow employers to track employee</a:t>
            </a:r>
            <a:br/>
            <a:r>
              <a:rPr b="0" lang="en-US" sz="2400" spc="-18" strike="noStrike">
                <a:solidFill>
                  <a:srgbClr val="000000"/>
                </a:solidFill>
                <a:latin typeface="Trebuchet MS"/>
              </a:rPr>
              <a:t>     productivity and adherence to company policies, enhancing  </a:t>
            </a:r>
            <a:br/>
            <a:r>
              <a:rPr b="0" lang="en-US" sz="2400" spc="-18" strike="noStrike">
                <a:solidFill>
                  <a:srgbClr val="000000"/>
                </a:solidFill>
                <a:latin typeface="Trebuchet MS"/>
              </a:rPr>
              <a:t>    workplace efficiency and security.</a:t>
            </a:r>
            <a:br/>
            <a:r>
              <a:rPr b="0" lang="en-US" sz="2400" spc="-18" strike="noStrike">
                <a:solidFill>
                  <a:srgbClr val="000000"/>
                </a:solidFill>
                <a:latin typeface="Trebuchet MS"/>
              </a:rPr>
              <a:t>   </a:t>
            </a:r>
            <a:endParaRPr b="0" lang="en-US" sz="2400" spc="-1" strike="noStrike">
              <a:solidFill>
                <a:srgbClr val="000000"/>
              </a:solidFill>
              <a:latin typeface="Calibri"/>
            </a:endParaRPr>
          </a:p>
        </p:txBody>
      </p:sp>
      <p:pic>
        <p:nvPicPr>
          <p:cNvPr id="151" name="object 8" descr=""/>
          <p:cNvPicPr/>
          <p:nvPr/>
        </p:nvPicPr>
        <p:blipFill>
          <a:blip r:embed="rId1"/>
          <a:stretch/>
        </p:blipFill>
        <p:spPr>
          <a:xfrm>
            <a:off x="676440" y="6467400"/>
            <a:ext cx="2142720" cy="199800"/>
          </a:xfrm>
          <a:prstGeom prst="rect">
            <a:avLst/>
          </a:prstGeom>
          <a:ln>
            <a:noFill/>
          </a:ln>
        </p:spPr>
      </p:pic>
      <p:sp>
        <p:nvSpPr>
          <p:cNvPr id="152" name="TextShape 2"/>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CCB4BAEC-4E86-40CB-910B-2245B5CA2506}" type="slidenum">
              <a:rPr b="0" lang="en-IN" sz="1100" spc="9" strike="noStrike">
                <a:solidFill>
                  <a:srgbClr val="2d936b"/>
                </a:solidFill>
                <a:latin typeface="Trebuchet MS"/>
              </a:rPr>
              <a:t>&lt;number&gt;</a:t>
            </a:fld>
            <a:endParaRPr b="0" lang="en-IN" sz="11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755280" y="385560"/>
            <a:ext cx="10680840" cy="757800"/>
          </a:xfrm>
          <a:prstGeom prst="rect">
            <a:avLst/>
          </a:prstGeom>
          <a:noFill/>
          <a:ln>
            <a:noFill/>
          </a:ln>
        </p:spPr>
        <p:txBody>
          <a:bodyPr lIns="0" rIns="0" tIns="0" bIns="0" anchor="ctr"/>
          <a:p>
            <a:r>
              <a:rPr b="0" lang="en-US" sz="3200" spc="-1" strike="noStrike">
                <a:solidFill>
                  <a:srgbClr val="00b6bd"/>
                </a:solidFill>
                <a:latin typeface="Calibri"/>
              </a:rPr>
              <a:t>DISADVANTAGES OF KEYLOGGER:</a:t>
            </a:r>
            <a:endParaRPr b="0" lang="en-US" sz="3200" spc="-1" strike="noStrike">
              <a:solidFill>
                <a:srgbClr val="00b6bd"/>
              </a:solidFill>
              <a:latin typeface="Calibri"/>
            </a:endParaRPr>
          </a:p>
        </p:txBody>
      </p:sp>
      <p:sp>
        <p:nvSpPr>
          <p:cNvPr id="154" name="TextShape 2"/>
          <p:cNvSpPr txBox="1"/>
          <p:nvPr/>
        </p:nvSpPr>
        <p:spPr>
          <a:xfrm>
            <a:off x="1224000" y="1872000"/>
            <a:ext cx="9726840" cy="2973240"/>
          </a:xfrm>
          <a:prstGeom prst="rect">
            <a:avLst/>
          </a:prstGeom>
          <a:noFill/>
          <a:ln>
            <a:noFill/>
          </a:ln>
        </p:spPr>
        <p:txBody>
          <a:bodyPr lIns="90000" rIns="90000" tIns="45000" bIns="45000"/>
          <a:p>
            <a:pPr>
              <a:lnSpc>
                <a:spcPct val="110000"/>
              </a:lnSpc>
              <a:spcBef>
                <a:spcPts val="459"/>
              </a:spcBef>
              <a:spcAft>
                <a:spcPts val="601"/>
              </a:spcAft>
            </a:pPr>
            <a:r>
              <a:rPr b="1" lang="en-IN" sz="2200" spc="-1" strike="noStrike">
                <a:solidFill>
                  <a:srgbClr val="000000"/>
                </a:solidFill>
                <a:latin typeface="Inter"/>
              </a:rPr>
              <a:t>Legal issues</a:t>
            </a:r>
            <a:r>
              <a:rPr b="0" lang="en-IN" sz="2200" spc="-1" strike="noStrike">
                <a:solidFill>
                  <a:srgbClr val="000000"/>
                </a:solidFill>
                <a:latin typeface="Inter"/>
              </a:rPr>
              <a:t>: The use of keyloggers without consent can be illegal,</a:t>
            </a:r>
            <a:endParaRPr b="0" lang="en-IN" sz="2200" spc="-1" strike="noStrike">
              <a:solidFill>
                <a:srgbClr val="000000"/>
              </a:solidFill>
              <a:latin typeface="Arial"/>
            </a:endParaRPr>
          </a:p>
          <a:p>
            <a:pPr>
              <a:lnSpc>
                <a:spcPct val="110000"/>
              </a:lnSpc>
              <a:spcBef>
                <a:spcPts val="459"/>
              </a:spcBef>
              <a:spcAft>
                <a:spcPts val="601"/>
              </a:spcAft>
            </a:pPr>
            <a:r>
              <a:rPr b="0" lang="en-IN" sz="2200" spc="-1" strike="noStrike">
                <a:solidFill>
                  <a:srgbClr val="000000"/>
                </a:solidFill>
                <a:latin typeface="Inter"/>
              </a:rPr>
              <a:t> </a:t>
            </a:r>
            <a:r>
              <a:rPr b="0" lang="en-IN" sz="2200" spc="-1" strike="noStrike">
                <a:solidFill>
                  <a:srgbClr val="000000"/>
                </a:solidFill>
                <a:latin typeface="Inter"/>
              </a:rPr>
              <a:t>and can lead to legal consequences.</a:t>
            </a:r>
            <a:endParaRPr b="0" lang="en-IN" sz="2200" spc="-1" strike="noStrike">
              <a:solidFill>
                <a:srgbClr val="000000"/>
              </a:solidFill>
              <a:latin typeface="Arial"/>
            </a:endParaRPr>
          </a:p>
          <a:p>
            <a:pPr>
              <a:lnSpc>
                <a:spcPct val="110000"/>
              </a:lnSpc>
              <a:spcBef>
                <a:spcPts val="459"/>
              </a:spcBef>
              <a:spcAft>
                <a:spcPts val="601"/>
              </a:spcAft>
            </a:pPr>
            <a:r>
              <a:rPr b="1" lang="en-IN" sz="2200" spc="-1" strike="noStrike">
                <a:solidFill>
                  <a:srgbClr val="000000"/>
                </a:solidFill>
                <a:latin typeface="Inter"/>
              </a:rPr>
              <a:t>Data breaches</a:t>
            </a:r>
            <a:r>
              <a:rPr b="0" lang="en-IN" sz="2200" spc="-1" strike="noStrike">
                <a:solidFill>
                  <a:srgbClr val="000000"/>
                </a:solidFill>
                <a:latin typeface="Inter"/>
              </a:rPr>
              <a:t>: Keyloggers can be used to steal sensitive </a:t>
            </a:r>
            <a:endParaRPr b="0" lang="en-IN" sz="2200" spc="-1" strike="noStrike">
              <a:solidFill>
                <a:srgbClr val="000000"/>
              </a:solidFill>
              <a:latin typeface="Arial"/>
            </a:endParaRPr>
          </a:p>
          <a:p>
            <a:pPr>
              <a:lnSpc>
                <a:spcPct val="110000"/>
              </a:lnSpc>
              <a:spcBef>
                <a:spcPts val="459"/>
              </a:spcBef>
              <a:spcAft>
                <a:spcPts val="601"/>
              </a:spcAft>
            </a:pPr>
            <a:r>
              <a:rPr b="0" lang="en-IN" sz="2200" spc="-1" strike="noStrike">
                <a:solidFill>
                  <a:srgbClr val="000000"/>
                </a:solidFill>
                <a:latin typeface="Inter"/>
              </a:rPr>
              <a:t>information, which can lead to data breaches and identity theft.</a:t>
            </a:r>
            <a:endParaRPr b="0" lang="en-IN" sz="2200" spc="-1" strike="noStrike">
              <a:solidFill>
                <a:srgbClr val="000000"/>
              </a:solidFill>
              <a:latin typeface="Arial"/>
            </a:endParaRPr>
          </a:p>
          <a:p>
            <a:r>
              <a:rPr b="1" lang="en-IN" sz="2200" spc="-1" strike="noStrike">
                <a:solidFill>
                  <a:srgbClr val="000000"/>
                </a:solidFill>
                <a:latin typeface="Inter"/>
              </a:rPr>
              <a:t>Loss of trust</a:t>
            </a:r>
            <a:r>
              <a:rPr b="0" lang="en-IN" sz="2200" spc="-1" strike="noStrike">
                <a:solidFill>
                  <a:srgbClr val="000000"/>
                </a:solidFill>
                <a:latin typeface="Inter"/>
              </a:rPr>
              <a:t>: Keyloggers can erode trust between individuals and</a:t>
            </a:r>
            <a:endParaRPr b="0" lang="en-IN" sz="2200" spc="-1" strike="noStrike">
              <a:solidFill>
                <a:srgbClr val="000000"/>
              </a:solidFill>
              <a:latin typeface="Arial"/>
            </a:endParaRPr>
          </a:p>
          <a:p>
            <a:r>
              <a:rPr b="0" lang="en-IN" sz="2200" spc="-1" strike="noStrike">
                <a:solidFill>
                  <a:srgbClr val="000000"/>
                </a:solidFill>
                <a:latin typeface="Inter"/>
              </a:rPr>
              <a:t> </a:t>
            </a:r>
            <a:r>
              <a:rPr b="0" lang="en-IN" sz="2200" spc="-1" strike="noStrike">
                <a:solidFill>
                  <a:srgbClr val="000000"/>
                </a:solidFill>
                <a:latin typeface="Inter"/>
              </a:rPr>
              <a:t>organizations, as individuals may feel that their privacy is being </a:t>
            </a:r>
            <a:endParaRPr b="0" lang="en-IN" sz="2200" spc="-1" strike="noStrike">
              <a:solidFill>
                <a:srgbClr val="000000"/>
              </a:solidFill>
              <a:latin typeface="Arial"/>
            </a:endParaRPr>
          </a:p>
          <a:p>
            <a:r>
              <a:rPr b="0" lang="en-IN" sz="2200" spc="-1" strike="noStrike">
                <a:solidFill>
                  <a:srgbClr val="000000"/>
                </a:solidFill>
                <a:latin typeface="Inter"/>
              </a:rPr>
              <a:t>invaded.</a:t>
            </a:r>
            <a:endParaRPr b="0" lang="en-IN" sz="22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0" y="144000"/>
            <a:ext cx="11088000" cy="8060760"/>
          </a:xfrm>
          <a:prstGeom prst="rect">
            <a:avLst/>
          </a:prstGeom>
          <a:noFill/>
          <a:ln>
            <a:noFill/>
          </a:ln>
        </p:spPr>
        <p:txBody>
          <a:bodyPr lIns="0" rIns="0" tIns="16560" bIns="0"/>
          <a:p>
            <a:pPr marL="12600">
              <a:lnSpc>
                <a:spcPct val="100000"/>
              </a:lnSpc>
              <a:spcBef>
                <a:spcPts val="130"/>
              </a:spcBef>
            </a:pPr>
            <a:r>
              <a:rPr b="1" lang="en-US" sz="3200" spc="24" strike="noStrike">
                <a:solidFill>
                  <a:srgbClr val="000000"/>
                </a:solidFill>
                <a:latin typeface="Trebuchet MS"/>
                <a:ea typeface="Noto Sans CJK SC"/>
              </a:rPr>
              <a:t>            </a:t>
            </a:r>
            <a:r>
              <a:rPr b="1" lang="en-US" sz="3200" spc="24" strike="noStrike">
                <a:solidFill>
                  <a:srgbClr val="00508f"/>
                </a:solidFill>
                <a:latin typeface="Trebuchet MS"/>
                <a:ea typeface="Noto Sans CJK SC"/>
              </a:rPr>
              <a:t>W</a:t>
            </a:r>
            <a:r>
              <a:rPr b="1" lang="en-US" sz="3200" spc="-18" strike="noStrike">
                <a:solidFill>
                  <a:srgbClr val="00508f"/>
                </a:solidFill>
                <a:latin typeface="Trebuchet MS"/>
                <a:ea typeface="Noto Sans CJK SC"/>
              </a:rPr>
              <a:t>H</a:t>
            </a:r>
            <a:r>
              <a:rPr b="1" lang="en-US" sz="3200" spc="18" strike="noStrike">
                <a:solidFill>
                  <a:srgbClr val="00508f"/>
                </a:solidFill>
                <a:latin typeface="Trebuchet MS"/>
                <a:ea typeface="Noto Sans CJK SC"/>
              </a:rPr>
              <a:t>O</a:t>
            </a:r>
            <a:r>
              <a:rPr b="1" lang="en-US" sz="3200" spc="-233" strike="noStrike">
                <a:solidFill>
                  <a:srgbClr val="00508f"/>
                </a:solidFill>
                <a:latin typeface="Trebuchet MS"/>
                <a:ea typeface="Noto Sans CJK SC"/>
              </a:rPr>
              <a:t> </a:t>
            </a:r>
            <a:r>
              <a:rPr b="1" lang="en-US" sz="3200" spc="-9" strike="noStrike">
                <a:solidFill>
                  <a:srgbClr val="00508f"/>
                </a:solidFill>
                <a:latin typeface="Trebuchet MS"/>
                <a:ea typeface="Noto Sans CJK SC"/>
              </a:rPr>
              <a:t>AR</a:t>
            </a:r>
            <a:r>
              <a:rPr b="1" lang="en-US" sz="3200" spc="12" strike="noStrike">
                <a:solidFill>
                  <a:srgbClr val="00508f"/>
                </a:solidFill>
                <a:latin typeface="Trebuchet MS"/>
                <a:ea typeface="Noto Sans CJK SC"/>
              </a:rPr>
              <a:t>E</a:t>
            </a:r>
            <a:r>
              <a:rPr b="1" lang="en-US" sz="3200" spc="-32" strike="noStrike">
                <a:solidFill>
                  <a:srgbClr val="00508f"/>
                </a:solidFill>
                <a:latin typeface="Trebuchet MS"/>
                <a:ea typeface="Noto Sans CJK SC"/>
              </a:rPr>
              <a:t> </a:t>
            </a:r>
            <a:r>
              <a:rPr b="1" lang="en-US" sz="3200" spc="-9" strike="noStrike">
                <a:solidFill>
                  <a:srgbClr val="00508f"/>
                </a:solidFill>
                <a:latin typeface="Trebuchet MS"/>
                <a:ea typeface="Noto Sans CJK SC"/>
              </a:rPr>
              <a:t>T</a:t>
            </a:r>
            <a:r>
              <a:rPr b="1" lang="en-US" sz="3200" spc="-12" strike="noStrike">
                <a:solidFill>
                  <a:srgbClr val="00508f"/>
                </a:solidFill>
                <a:latin typeface="Trebuchet MS"/>
                <a:ea typeface="Noto Sans CJK SC"/>
              </a:rPr>
              <a:t>H</a:t>
            </a:r>
            <a:r>
              <a:rPr b="1" lang="en-US" sz="3200" spc="12" strike="noStrike">
                <a:solidFill>
                  <a:srgbClr val="00508f"/>
                </a:solidFill>
                <a:latin typeface="Trebuchet MS"/>
                <a:ea typeface="Noto Sans CJK SC"/>
              </a:rPr>
              <a:t>E</a:t>
            </a:r>
            <a:r>
              <a:rPr b="1" lang="en-US" sz="3200" spc="-32" strike="noStrike">
                <a:solidFill>
                  <a:srgbClr val="00508f"/>
                </a:solidFill>
                <a:latin typeface="Trebuchet MS"/>
                <a:ea typeface="Noto Sans CJK SC"/>
              </a:rPr>
              <a:t> </a:t>
            </a:r>
            <a:r>
              <a:rPr b="1" lang="en-US" sz="3200" spc="-18" strike="noStrike">
                <a:solidFill>
                  <a:srgbClr val="00508f"/>
                </a:solidFill>
                <a:latin typeface="Trebuchet MS"/>
                <a:ea typeface="Noto Sans CJK SC"/>
              </a:rPr>
              <a:t>E</a:t>
            </a:r>
            <a:r>
              <a:rPr b="1" lang="en-US" sz="3200" spc="29" strike="noStrike">
                <a:solidFill>
                  <a:srgbClr val="00508f"/>
                </a:solidFill>
                <a:latin typeface="Trebuchet MS"/>
                <a:ea typeface="Noto Sans CJK SC"/>
              </a:rPr>
              <a:t>N</a:t>
            </a:r>
            <a:r>
              <a:rPr b="1" lang="en-US" sz="3200" spc="12" strike="noStrike">
                <a:solidFill>
                  <a:srgbClr val="00508f"/>
                </a:solidFill>
                <a:latin typeface="Trebuchet MS"/>
                <a:ea typeface="Noto Sans CJK SC"/>
              </a:rPr>
              <a:t>D</a:t>
            </a:r>
            <a:r>
              <a:rPr b="1" lang="en-US" sz="3200" spc="-43" strike="noStrike">
                <a:solidFill>
                  <a:srgbClr val="00508f"/>
                </a:solidFill>
                <a:latin typeface="Trebuchet MS"/>
                <a:ea typeface="Noto Sans CJK SC"/>
              </a:rPr>
              <a:t> </a:t>
            </a:r>
            <a:r>
              <a:rPr b="1" lang="en-US" sz="3200" spc="-1" strike="noStrike">
                <a:solidFill>
                  <a:srgbClr val="00508f"/>
                </a:solidFill>
                <a:latin typeface="Trebuchet MS"/>
                <a:ea typeface="Noto Sans CJK SC"/>
              </a:rPr>
              <a:t>U</a:t>
            </a:r>
            <a:r>
              <a:rPr b="1" lang="en-US" sz="3200" spc="9" strike="noStrike">
                <a:solidFill>
                  <a:srgbClr val="00508f"/>
                </a:solidFill>
                <a:latin typeface="Trebuchet MS"/>
                <a:ea typeface="Noto Sans CJK SC"/>
              </a:rPr>
              <a:t>S</a:t>
            </a:r>
            <a:r>
              <a:rPr b="1" lang="en-US" sz="3200" spc="-24" strike="noStrike">
                <a:solidFill>
                  <a:srgbClr val="00508f"/>
                </a:solidFill>
                <a:latin typeface="Trebuchet MS"/>
                <a:ea typeface="Noto Sans CJK SC"/>
              </a:rPr>
              <a:t>E</a:t>
            </a:r>
            <a:r>
              <a:rPr b="1" lang="en-US" sz="3200" spc="-9" strike="noStrike">
                <a:solidFill>
                  <a:srgbClr val="00508f"/>
                </a:solidFill>
                <a:latin typeface="Trebuchet MS"/>
                <a:ea typeface="Noto Sans CJK SC"/>
              </a:rPr>
              <a:t>R</a:t>
            </a:r>
            <a:r>
              <a:rPr b="1" lang="en-US" sz="3200" spc="4" strike="noStrike">
                <a:solidFill>
                  <a:srgbClr val="00508f"/>
                </a:solidFill>
                <a:latin typeface="Trebuchet MS"/>
                <a:ea typeface="Noto Sans CJK SC"/>
              </a:rPr>
              <a:t>S?</a:t>
            </a:r>
            <a:br/>
            <a:br/>
            <a:r>
              <a:rPr b="0" lang="en-US" sz="2800" spc="4" strike="noStrike">
                <a:solidFill>
                  <a:srgbClr val="00b6bd"/>
                </a:solidFill>
                <a:latin typeface="Trebuchet MS"/>
                <a:ea typeface="Noto Sans CJK SC"/>
              </a:rPr>
              <a:t>Security Professionals: </a:t>
            </a:r>
            <a:r>
              <a:rPr b="0" lang="en-US" sz="2800" spc="4" strike="noStrike">
                <a:solidFill>
                  <a:srgbClr val="000000"/>
                </a:solidFill>
                <a:latin typeface="Trebuchet MS"/>
                <a:ea typeface="Noto Sans CJK SC"/>
              </a:rPr>
              <a:t>Cybersecurity experts and forensic analysts use keyloggers as tools for penetration testing, vulnerability assessments, digital forensics investigations, and incident response.</a:t>
            </a:r>
            <a:br/>
            <a:r>
              <a:rPr b="0" lang="en-US" sz="2800" spc="4" strike="noStrike">
                <a:solidFill>
                  <a:srgbClr val="00b6bd"/>
                </a:solidFill>
                <a:latin typeface="Trebuchet MS"/>
                <a:ea typeface="Noto Sans CJK SC"/>
              </a:rPr>
              <a:t>Government and Military</a:t>
            </a:r>
            <a:r>
              <a:rPr b="0" lang="en-US" sz="2800" spc="4" strike="noStrike">
                <a:solidFill>
                  <a:srgbClr val="000000"/>
                </a:solidFill>
                <a:latin typeface="Trebuchet MS"/>
                <a:ea typeface="Noto Sans CJK SC"/>
              </a:rPr>
              <a:t>: Keyloggers may be employed by government agencies and military organizations for cybersecurity purposes, intelligence gathering, protecting classified information, or monitoring potential threats.</a:t>
            </a:r>
            <a:br/>
            <a:r>
              <a:rPr b="1" lang="en-US" sz="2800" spc="-1" strike="noStrike">
                <a:solidFill>
                  <a:srgbClr val="00b6bd"/>
                </a:solidFill>
                <a:latin typeface="Inter"/>
              </a:rPr>
              <a:t>Cybercriminals:</a:t>
            </a:r>
            <a:r>
              <a:rPr b="0" lang="en-US" sz="2300" spc="-1" strike="noStrike">
                <a:solidFill>
                  <a:srgbClr val="ce181e"/>
                </a:solidFill>
                <a:latin typeface="Inter"/>
              </a:rPr>
              <a:t> </a:t>
            </a:r>
            <a:r>
              <a:rPr b="0" lang="en-US" sz="2800" spc="-1" strike="noStrike">
                <a:solidFill>
                  <a:srgbClr val="000000"/>
                </a:solidFill>
                <a:latin typeface="Inter"/>
              </a:rPr>
              <a:t>Malicious individuals use keyloggers to steal sensitive information such as passwords, credit card numbers, and personal data for illegal activities like identity theft, financial fraud, and espionage.</a:t>
            </a:r>
            <a:br/>
            <a:br/>
            <a:r>
              <a:rPr b="1" lang="en-US" sz="3200" spc="4" strike="noStrike">
                <a:solidFill>
                  <a:srgbClr val="00508f"/>
                </a:solidFill>
                <a:latin typeface="Trebuchet MS"/>
              </a:rPr>
              <a:t>          </a:t>
            </a:r>
            <a:br/>
            <a:br/>
            <a:r>
              <a:rPr b="1" lang="en-US" sz="3200" spc="4" strike="noStrike">
                <a:solidFill>
                  <a:srgbClr val="00508f"/>
                </a:solidFill>
                <a:latin typeface="Trebuchet MS"/>
              </a:rPr>
              <a:t>       </a:t>
            </a:r>
            <a:endParaRPr b="0" lang="en-US" sz="3200" spc="-1" strike="noStrike">
              <a:solidFill>
                <a:srgbClr val="000000"/>
              </a:solidFill>
              <a:latin typeface="Calibri"/>
            </a:endParaRPr>
          </a:p>
        </p:txBody>
      </p:sp>
      <p:pic>
        <p:nvPicPr>
          <p:cNvPr id="156" name="object 6" descr=""/>
          <p:cNvPicPr/>
          <p:nvPr/>
        </p:nvPicPr>
        <p:blipFill>
          <a:blip r:embed="rId1"/>
          <a:stretch/>
        </p:blipFill>
        <p:spPr>
          <a:xfrm>
            <a:off x="723960" y="6172200"/>
            <a:ext cx="2180880" cy="485280"/>
          </a:xfrm>
          <a:prstGeom prst="rect">
            <a:avLst/>
          </a:prstGeom>
          <a:ln>
            <a:noFill/>
          </a:ln>
        </p:spPr>
      </p:pic>
      <p:sp>
        <p:nvSpPr>
          <p:cNvPr id="157" name="TextShape 2"/>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895CA34A-4A58-4B20-9D75-7A7EC5A85327}" type="slidenum">
              <a:rPr b="0" lang="en-IN" sz="1100" spc="9" strike="noStrike">
                <a:solidFill>
                  <a:srgbClr val="2d936b"/>
                </a:solidFill>
                <a:latin typeface="Trebuchet MS"/>
              </a:rPr>
              <a:t>&lt;number&gt;</a:t>
            </a:fld>
            <a:endParaRPr b="0" lang="en-IN" sz="11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16000" y="209520"/>
            <a:ext cx="11664000" cy="6648480"/>
          </a:xfrm>
          <a:prstGeom prst="rect">
            <a:avLst/>
          </a:prstGeom>
          <a:noFill/>
          <a:ln>
            <a:noFill/>
          </a:ln>
        </p:spPr>
        <p:txBody>
          <a:bodyPr lIns="0" rIns="0" tIns="13320" bIns="0"/>
          <a:p>
            <a:pPr marL="12600">
              <a:lnSpc>
                <a:spcPct val="100000"/>
              </a:lnSpc>
              <a:spcBef>
                <a:spcPts val="105"/>
              </a:spcBef>
            </a:pPr>
            <a:r>
              <a:rPr b="1" lang="en-US" sz="3200" spc="-38" strike="noStrike">
                <a:solidFill>
                  <a:srgbClr val="000000"/>
                </a:solidFill>
                <a:latin typeface="Trebuchet MS"/>
              </a:rPr>
              <a:t>   </a:t>
            </a:r>
            <a:br/>
            <a:r>
              <a:rPr b="1" lang="en-US" sz="3200" spc="-38" strike="noStrike">
                <a:solidFill>
                  <a:srgbClr val="000000"/>
                </a:solidFill>
                <a:latin typeface="Trebuchet MS"/>
              </a:rPr>
              <a:t>  </a:t>
            </a:r>
            <a:r>
              <a:rPr b="1" lang="en-US" sz="3200" spc="-38" strike="noStrike">
                <a:solidFill>
                  <a:srgbClr val="00508f"/>
                </a:solidFill>
                <a:latin typeface="Trebuchet MS"/>
              </a:rPr>
              <a:t>Y</a:t>
            </a:r>
            <a:r>
              <a:rPr b="1" lang="en-US" sz="3200" spc="9" strike="noStrike">
                <a:solidFill>
                  <a:srgbClr val="00508f"/>
                </a:solidFill>
                <a:latin typeface="Trebuchet MS"/>
              </a:rPr>
              <a:t>O</a:t>
            </a:r>
            <a:r>
              <a:rPr b="1" lang="en-US" sz="3200" spc="24" strike="noStrike">
                <a:solidFill>
                  <a:srgbClr val="00508f"/>
                </a:solidFill>
                <a:latin typeface="Trebuchet MS"/>
              </a:rPr>
              <a:t>U</a:t>
            </a:r>
            <a:r>
              <a:rPr b="1" lang="en-US" sz="3200" spc="-1" strike="noStrike">
                <a:solidFill>
                  <a:srgbClr val="00508f"/>
                </a:solidFill>
                <a:latin typeface="Trebuchet MS"/>
              </a:rPr>
              <a:t>R</a:t>
            </a:r>
            <a:r>
              <a:rPr b="1" lang="en-US" sz="3200" spc="4" strike="noStrike">
                <a:solidFill>
                  <a:srgbClr val="00508f"/>
                </a:solidFill>
                <a:latin typeface="Trebuchet MS"/>
              </a:rPr>
              <a:t> </a:t>
            </a:r>
            <a:r>
              <a:rPr b="1" lang="en-US" sz="3200" spc="24" strike="noStrike">
                <a:solidFill>
                  <a:srgbClr val="00508f"/>
                </a:solidFill>
                <a:latin typeface="Trebuchet MS"/>
              </a:rPr>
              <a:t>S</a:t>
            </a:r>
            <a:r>
              <a:rPr b="1" lang="en-US" sz="3200" spc="9" strike="noStrike">
                <a:solidFill>
                  <a:srgbClr val="00508f"/>
                </a:solidFill>
                <a:latin typeface="Trebuchet MS"/>
              </a:rPr>
              <a:t>O</a:t>
            </a:r>
            <a:r>
              <a:rPr b="1" lang="en-US" sz="3200" spc="24" strike="noStrike">
                <a:solidFill>
                  <a:srgbClr val="00508f"/>
                </a:solidFill>
                <a:latin typeface="Trebuchet MS"/>
              </a:rPr>
              <a:t>LU</a:t>
            </a:r>
            <a:r>
              <a:rPr b="1" lang="en-US" sz="3200" spc="-32" strike="noStrike">
                <a:solidFill>
                  <a:srgbClr val="00508f"/>
                </a:solidFill>
                <a:latin typeface="Trebuchet MS"/>
              </a:rPr>
              <a:t>T</a:t>
            </a:r>
            <a:r>
              <a:rPr b="1" lang="en-US" sz="3200" spc="-29" strike="noStrike">
                <a:solidFill>
                  <a:srgbClr val="00508f"/>
                </a:solidFill>
                <a:latin typeface="Trebuchet MS"/>
              </a:rPr>
              <a:t>I</a:t>
            </a:r>
            <a:r>
              <a:rPr b="1" lang="en-US" sz="3200" spc="9" strike="noStrike">
                <a:solidFill>
                  <a:srgbClr val="00508f"/>
                </a:solidFill>
                <a:latin typeface="Trebuchet MS"/>
              </a:rPr>
              <a:t>O</a:t>
            </a:r>
            <a:r>
              <a:rPr b="1" lang="en-US" sz="3200" spc="-1" strike="noStrike">
                <a:solidFill>
                  <a:srgbClr val="00508f"/>
                </a:solidFill>
                <a:latin typeface="Trebuchet MS"/>
              </a:rPr>
              <a:t>N</a:t>
            </a:r>
            <a:r>
              <a:rPr b="1" lang="en-US" sz="3200" spc="-344" strike="noStrike">
                <a:solidFill>
                  <a:srgbClr val="00508f"/>
                </a:solidFill>
                <a:latin typeface="Trebuchet MS"/>
              </a:rPr>
              <a:t> </a:t>
            </a:r>
            <a:r>
              <a:rPr b="1" lang="en-US" sz="3200" spc="-32" strike="noStrike">
                <a:solidFill>
                  <a:srgbClr val="00508f"/>
                </a:solidFill>
                <a:latin typeface="Trebuchet MS"/>
              </a:rPr>
              <a:t>A</a:t>
            </a:r>
            <a:r>
              <a:rPr b="1" lang="en-US" sz="3200" spc="-4" strike="noStrike">
                <a:solidFill>
                  <a:srgbClr val="00508f"/>
                </a:solidFill>
                <a:latin typeface="Trebuchet MS"/>
              </a:rPr>
              <a:t>N</a:t>
            </a:r>
            <a:r>
              <a:rPr b="1" lang="en-US" sz="3200" spc="-1" strike="noStrike">
                <a:solidFill>
                  <a:srgbClr val="00508f"/>
                </a:solidFill>
                <a:latin typeface="Trebuchet MS"/>
              </a:rPr>
              <a:t>D</a:t>
            </a:r>
            <a:r>
              <a:rPr b="1" lang="en-US" sz="3200" spc="32" strike="noStrike">
                <a:solidFill>
                  <a:srgbClr val="00508f"/>
                </a:solidFill>
                <a:latin typeface="Trebuchet MS"/>
              </a:rPr>
              <a:t> </a:t>
            </a:r>
            <a:r>
              <a:rPr b="1" lang="en-US" sz="3200" spc="-29" strike="noStrike">
                <a:solidFill>
                  <a:srgbClr val="00508f"/>
                </a:solidFill>
                <a:latin typeface="Trebuchet MS"/>
              </a:rPr>
              <a:t>I</a:t>
            </a:r>
            <a:r>
              <a:rPr b="1" lang="en-US" sz="3200" spc="-32" strike="noStrike">
                <a:solidFill>
                  <a:srgbClr val="00508f"/>
                </a:solidFill>
                <a:latin typeface="Trebuchet MS"/>
              </a:rPr>
              <a:t>T</a:t>
            </a:r>
            <a:r>
              <a:rPr b="1" lang="en-US" sz="3200" spc="-1" strike="noStrike">
                <a:solidFill>
                  <a:srgbClr val="00508f"/>
                </a:solidFill>
                <a:latin typeface="Trebuchet MS"/>
              </a:rPr>
              <a:t>S</a:t>
            </a:r>
            <a:r>
              <a:rPr b="1" lang="en-US" sz="3200" spc="58" strike="noStrike">
                <a:solidFill>
                  <a:srgbClr val="00508f"/>
                </a:solidFill>
                <a:latin typeface="Trebuchet MS"/>
              </a:rPr>
              <a:t> </a:t>
            </a:r>
            <a:r>
              <a:rPr b="1" lang="en-US" sz="3200" spc="-293" strike="noStrike">
                <a:solidFill>
                  <a:srgbClr val="00508f"/>
                </a:solidFill>
                <a:latin typeface="Trebuchet MS"/>
              </a:rPr>
              <a:t>V</a:t>
            </a:r>
            <a:r>
              <a:rPr b="1" lang="en-US" sz="3200" spc="-32" strike="noStrike">
                <a:solidFill>
                  <a:srgbClr val="00508f"/>
                </a:solidFill>
                <a:latin typeface="Trebuchet MS"/>
              </a:rPr>
              <a:t>A</a:t>
            </a:r>
            <a:r>
              <a:rPr b="1" lang="en-US" sz="3200" spc="24" strike="noStrike">
                <a:solidFill>
                  <a:srgbClr val="00508f"/>
                </a:solidFill>
                <a:latin typeface="Trebuchet MS"/>
              </a:rPr>
              <a:t>LU</a:t>
            </a:r>
            <a:r>
              <a:rPr b="1" lang="en-US" sz="3200" spc="-1" strike="noStrike">
                <a:solidFill>
                  <a:srgbClr val="00508f"/>
                </a:solidFill>
                <a:latin typeface="Trebuchet MS"/>
              </a:rPr>
              <a:t>E</a:t>
            </a:r>
            <a:r>
              <a:rPr b="1" lang="en-US" sz="3200" spc="-63" strike="noStrike">
                <a:solidFill>
                  <a:srgbClr val="00508f"/>
                </a:solidFill>
                <a:latin typeface="Trebuchet MS"/>
              </a:rPr>
              <a:t> </a:t>
            </a:r>
            <a:r>
              <a:rPr b="1" lang="en-US" sz="3200" spc="-12" strike="noStrike">
                <a:solidFill>
                  <a:srgbClr val="00508f"/>
                </a:solidFill>
                <a:latin typeface="Trebuchet MS"/>
              </a:rPr>
              <a:t>P</a:t>
            </a:r>
            <a:r>
              <a:rPr b="1" lang="en-US" sz="3200" spc="-29" strike="noStrike">
                <a:solidFill>
                  <a:srgbClr val="00508f"/>
                </a:solidFill>
                <a:latin typeface="Trebuchet MS"/>
              </a:rPr>
              <a:t>R</a:t>
            </a:r>
            <a:r>
              <a:rPr b="1" lang="en-US" sz="3200" spc="9" strike="noStrike">
                <a:solidFill>
                  <a:srgbClr val="00508f"/>
                </a:solidFill>
                <a:latin typeface="Trebuchet MS"/>
              </a:rPr>
              <a:t>O</a:t>
            </a:r>
            <a:r>
              <a:rPr b="1" lang="en-US" sz="3200" spc="-12" strike="noStrike">
                <a:solidFill>
                  <a:srgbClr val="00508f"/>
                </a:solidFill>
                <a:latin typeface="Trebuchet MS"/>
              </a:rPr>
              <a:t>P</a:t>
            </a:r>
            <a:r>
              <a:rPr b="1" lang="en-US" sz="3200" spc="9" strike="noStrike">
                <a:solidFill>
                  <a:srgbClr val="00508f"/>
                </a:solidFill>
                <a:latin typeface="Trebuchet MS"/>
              </a:rPr>
              <a:t>O</a:t>
            </a:r>
            <a:r>
              <a:rPr b="1" lang="en-US" sz="3200" spc="24" strike="noStrike">
                <a:solidFill>
                  <a:srgbClr val="00508f"/>
                </a:solidFill>
                <a:latin typeface="Trebuchet MS"/>
              </a:rPr>
              <a:t>S</a:t>
            </a:r>
            <a:r>
              <a:rPr b="1" lang="en-US" sz="3200" spc="-29" strike="noStrike">
                <a:solidFill>
                  <a:srgbClr val="00508f"/>
                </a:solidFill>
                <a:latin typeface="Trebuchet MS"/>
              </a:rPr>
              <a:t>I</a:t>
            </a:r>
            <a:r>
              <a:rPr b="1" lang="en-US" sz="3200" spc="-32" strike="noStrike">
                <a:solidFill>
                  <a:srgbClr val="00508f"/>
                </a:solidFill>
                <a:latin typeface="Trebuchet MS"/>
              </a:rPr>
              <a:t>T</a:t>
            </a:r>
            <a:r>
              <a:rPr b="1" lang="en-US" sz="3200" spc="-29" strike="noStrike">
                <a:solidFill>
                  <a:srgbClr val="00508f"/>
                </a:solidFill>
                <a:latin typeface="Trebuchet MS"/>
              </a:rPr>
              <a:t>I</a:t>
            </a:r>
            <a:r>
              <a:rPr b="1" lang="en-US" sz="3200" spc="9" strike="noStrike">
                <a:solidFill>
                  <a:srgbClr val="00508f"/>
                </a:solidFill>
                <a:latin typeface="Trebuchet MS"/>
              </a:rPr>
              <a:t>O</a:t>
            </a:r>
            <a:r>
              <a:rPr b="1" lang="en-US" sz="3200" spc="-1" strike="noStrike">
                <a:solidFill>
                  <a:srgbClr val="00508f"/>
                </a:solidFill>
                <a:latin typeface="Trebuchet MS"/>
              </a:rPr>
              <a:t>N</a:t>
            </a:r>
            <a:br/>
            <a:r>
              <a:rPr b="1" lang="en-US" sz="3200" spc="-1" strike="noStrike">
                <a:solidFill>
                  <a:srgbClr val="00508f"/>
                </a:solidFill>
                <a:latin typeface="Trebuchet MS"/>
              </a:rPr>
              <a:t> </a:t>
            </a:r>
            <a:br/>
            <a:r>
              <a:rPr b="1" lang="en-US" sz="3200" spc="-1" strike="noStrike">
                <a:solidFill>
                  <a:srgbClr val="00508f"/>
                </a:solidFill>
                <a:latin typeface="Trebuchet MS"/>
              </a:rPr>
              <a:t>  </a:t>
            </a:r>
            <a:r>
              <a:rPr b="0" lang="en-US" sz="2800" spc="-1" strike="noStrike">
                <a:solidFill>
                  <a:srgbClr val="000000"/>
                </a:solidFill>
                <a:latin typeface="Trebuchet MS"/>
              </a:rPr>
              <a:t>Develop a keylogger program to silently record user keystrokes, employing AES-256 encryption for data protection. Securely store encrypted logs and implement strict access controls to manage decryption keys, ensuring only authorized personnel can access them. Adhere to legal and ethical guidelines regarding user privacy and data handling practices. Regularly audit and monitor the keylogger's operation to detect anomalies or unauthorized access attempts.</a:t>
            </a:r>
            <a:br/>
            <a:br/>
            <a:endParaRPr b="0" lang="en-US" sz="2800" spc="-1" strike="noStrike">
              <a:solidFill>
                <a:srgbClr val="000000"/>
              </a:solidFill>
              <a:latin typeface="Calibri"/>
            </a:endParaRPr>
          </a:p>
        </p:txBody>
      </p:sp>
      <p:pic>
        <p:nvPicPr>
          <p:cNvPr id="159" name="object 7" descr=""/>
          <p:cNvPicPr/>
          <p:nvPr/>
        </p:nvPicPr>
        <p:blipFill>
          <a:blip r:embed="rId1"/>
          <a:stretch/>
        </p:blipFill>
        <p:spPr>
          <a:xfrm>
            <a:off x="676440" y="6467400"/>
            <a:ext cx="2142720" cy="199800"/>
          </a:xfrm>
          <a:prstGeom prst="rect">
            <a:avLst/>
          </a:prstGeom>
          <a:ln>
            <a:noFill/>
          </a:ln>
        </p:spPr>
      </p:pic>
      <p:sp>
        <p:nvSpPr>
          <p:cNvPr id="160" name="CustomShape 2"/>
          <p:cNvSpPr/>
          <p:nvPr/>
        </p:nvSpPr>
        <p:spPr>
          <a:xfrm>
            <a:off x="739800" y="6473160"/>
            <a:ext cx="1798560" cy="174600"/>
          </a:xfrm>
          <a:prstGeom prst="rect">
            <a:avLst/>
          </a:prstGeom>
          <a:noFill/>
          <a:ln>
            <a:noFill/>
          </a:ln>
        </p:spPr>
        <p:style>
          <a:lnRef idx="0"/>
          <a:fillRef idx="0"/>
          <a:effectRef idx="0"/>
          <a:fontRef idx="minor"/>
        </p:style>
      </p:sp>
      <p:sp>
        <p:nvSpPr>
          <p:cNvPr id="161" name="TextShape 3"/>
          <p:cNvSpPr txBox="1"/>
          <p:nvPr/>
        </p:nvSpPr>
        <p:spPr>
          <a:xfrm>
            <a:off x="11353320" y="6473160"/>
            <a:ext cx="150840" cy="3984480"/>
          </a:xfrm>
          <a:prstGeom prst="rect">
            <a:avLst/>
          </a:prstGeom>
          <a:noFill/>
          <a:ln>
            <a:noFill/>
          </a:ln>
        </p:spPr>
        <p:txBody>
          <a:bodyPr lIns="0" rIns="0" tIns="6840" bIns="0"/>
          <a:p>
            <a:pPr marL="38160">
              <a:lnSpc>
                <a:spcPct val="100000"/>
              </a:lnSpc>
              <a:spcBef>
                <a:spcPts val="54"/>
              </a:spcBef>
            </a:pPr>
            <a:fld id="{6F0F76C6-38D8-49F5-8882-608C4EA9482D}" type="slidenum">
              <a:rPr b="0" lang="en-IN" sz="1100" spc="9" strike="noStrike">
                <a:solidFill>
                  <a:srgbClr val="2d936b"/>
                </a:solidFill>
                <a:latin typeface="Trebuchet MS"/>
              </a:rPr>
              <a:t>&lt;number&gt;</a:t>
            </a:fld>
            <a:endParaRPr b="0" lang="en-IN" sz="11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37"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2"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63"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4"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5"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66" name="object 6" descr=""/>
          <p:cNvPicPr/>
          <p:nvPr/>
        </p:nvPicPr>
        <p:blipFill>
          <a:blip r:embed="rId1"/>
          <a:stretch/>
        </p:blipFill>
        <p:spPr>
          <a:xfrm>
            <a:off x="66600" y="3381480"/>
            <a:ext cx="2466720" cy="3419280"/>
          </a:xfrm>
          <a:prstGeom prst="rect">
            <a:avLst/>
          </a:prstGeom>
          <a:ln>
            <a:noFill/>
          </a:ln>
        </p:spPr>
      </p:pic>
      <p:sp>
        <p:nvSpPr>
          <p:cNvPr id="167" name="TextShape 5"/>
          <p:cNvSpPr txBox="1"/>
          <p:nvPr/>
        </p:nvSpPr>
        <p:spPr>
          <a:xfrm>
            <a:off x="2664000" y="0"/>
            <a:ext cx="9288000" cy="6801480"/>
          </a:xfrm>
          <a:prstGeom prst="rect">
            <a:avLst/>
          </a:prstGeom>
          <a:noFill/>
          <a:ln>
            <a:noFill/>
          </a:ln>
        </p:spPr>
        <p:txBody>
          <a:bodyPr lIns="0" rIns="0" tIns="16560" bIns="0"/>
          <a:p>
            <a:pPr>
              <a:lnSpc>
                <a:spcPct val="110000"/>
              </a:lnSpc>
              <a:spcBef>
                <a:spcPts val="459"/>
              </a:spcBef>
              <a:spcAft>
                <a:spcPts val="601"/>
              </a:spcAft>
            </a:pPr>
            <a:br/>
            <a:br/>
            <a:r>
              <a:rPr b="1" lang="en-US" sz="3200" spc="12" strike="noStrike">
                <a:solidFill>
                  <a:srgbClr val="1c3687"/>
                </a:solidFill>
                <a:latin typeface="Trebuchet MS"/>
                <a:ea typeface="Noto Sans CJK SC"/>
              </a:rPr>
              <a:t>THE</a:t>
            </a:r>
            <a:r>
              <a:rPr b="1" lang="en-US" sz="3200" spc="18" strike="noStrike">
                <a:solidFill>
                  <a:srgbClr val="1c3687"/>
                </a:solidFill>
                <a:latin typeface="Trebuchet MS"/>
                <a:ea typeface="Noto Sans CJK SC"/>
              </a:rPr>
              <a:t> </a:t>
            </a:r>
            <a:r>
              <a:rPr b="1" lang="en-US" sz="3200" spc="9" strike="noStrike">
                <a:solidFill>
                  <a:srgbClr val="1c3687"/>
                </a:solidFill>
                <a:latin typeface="Trebuchet MS"/>
                <a:ea typeface="Noto Sans CJK SC"/>
              </a:rPr>
              <a:t>WOW</a:t>
            </a:r>
            <a:r>
              <a:rPr b="1" lang="en-US" sz="3200" spc="83" strike="noStrike">
                <a:solidFill>
                  <a:srgbClr val="1c3687"/>
                </a:solidFill>
                <a:latin typeface="Trebuchet MS"/>
                <a:ea typeface="Noto Sans CJK SC"/>
              </a:rPr>
              <a:t> </a:t>
            </a:r>
            <a:r>
              <a:rPr b="1" lang="en-US" sz="3200" spc="9" strike="noStrike">
                <a:solidFill>
                  <a:srgbClr val="1c3687"/>
                </a:solidFill>
                <a:latin typeface="Trebuchet MS"/>
                <a:ea typeface="Noto Sans CJK SC"/>
              </a:rPr>
              <a:t>IN</a:t>
            </a:r>
            <a:r>
              <a:rPr b="1" lang="en-US" sz="3200" spc="-4" strike="noStrike">
                <a:solidFill>
                  <a:srgbClr val="1c3687"/>
                </a:solidFill>
                <a:latin typeface="Trebuchet MS"/>
                <a:ea typeface="Noto Sans CJK SC"/>
              </a:rPr>
              <a:t> </a:t>
            </a:r>
            <a:r>
              <a:rPr b="1" lang="en-US" sz="3200" spc="12" strike="noStrike">
                <a:solidFill>
                  <a:srgbClr val="1c3687"/>
                </a:solidFill>
                <a:latin typeface="Trebuchet MS"/>
                <a:ea typeface="Noto Sans CJK SC"/>
              </a:rPr>
              <a:t>YOUR</a:t>
            </a:r>
            <a:r>
              <a:rPr b="1" lang="en-US" sz="3200" spc="-9" strike="noStrike">
                <a:solidFill>
                  <a:srgbClr val="1c3687"/>
                </a:solidFill>
                <a:latin typeface="Trebuchet MS"/>
                <a:ea typeface="Noto Sans CJK SC"/>
              </a:rPr>
              <a:t> </a:t>
            </a:r>
            <a:r>
              <a:rPr b="1" lang="en-US" sz="3200" spc="18" strike="noStrike">
                <a:solidFill>
                  <a:srgbClr val="1c3687"/>
                </a:solidFill>
                <a:latin typeface="Trebuchet MS"/>
                <a:ea typeface="Noto Sans CJK SC"/>
              </a:rPr>
              <a:t>SOLUTION</a:t>
            </a:r>
            <a:br/>
            <a:br/>
            <a:r>
              <a:rPr b="1" lang="en-US" sz="3200" spc="18" strike="noStrike">
                <a:solidFill>
                  <a:srgbClr val="1c3687"/>
                </a:solidFill>
                <a:latin typeface="Trebuchet MS"/>
                <a:ea typeface="Noto Sans CJK SC"/>
              </a:rPr>
              <a:t>          </a:t>
            </a:r>
            <a:r>
              <a:rPr b="1" lang="en-US" sz="2800" spc="18" strike="noStrike">
                <a:solidFill>
                  <a:srgbClr val="000000"/>
                </a:solidFill>
                <a:latin typeface="Trebuchet MS"/>
                <a:ea typeface="Noto Sans CJK SC"/>
              </a:rPr>
              <a:t> –-&gt;</a:t>
            </a:r>
            <a:r>
              <a:rPr b="0" lang="en-US" sz="2800" spc="-1" strike="noStrike">
                <a:solidFill>
                  <a:srgbClr val="000000"/>
                </a:solidFill>
                <a:latin typeface="Goudy Old Style"/>
                <a:ea typeface="Noto Sans CJK SC"/>
              </a:rPr>
              <a:t>Keylogger Detection Tools</a:t>
            </a:r>
            <a:br/>
            <a:r>
              <a:rPr b="0" lang="en-US" sz="2800" spc="-1" strike="noStrike">
                <a:solidFill>
                  <a:srgbClr val="000000"/>
                </a:solidFill>
                <a:latin typeface="Goudy Old Style"/>
                <a:ea typeface="Noto Sans CJK SC"/>
              </a:rPr>
              <a:t>              </a:t>
            </a:r>
            <a:r>
              <a:rPr b="1" lang="en-US" sz="2800" spc="18" strike="noStrike">
                <a:solidFill>
                  <a:srgbClr val="000000"/>
                </a:solidFill>
                <a:latin typeface="Trebuchet MS"/>
                <a:ea typeface="Noto Sans CJK SC"/>
              </a:rPr>
              <a:t>–-&gt;</a:t>
            </a:r>
            <a:r>
              <a:rPr b="0" lang="en-US" sz="2800" spc="-1" strike="noStrike">
                <a:solidFill>
                  <a:srgbClr val="000000"/>
                </a:solidFill>
                <a:latin typeface="Goudy Old Style"/>
              </a:rPr>
              <a:t> USB Keyloggers</a:t>
            </a:r>
            <a:endParaRPr b="0" lang="en-US" sz="2800" spc="-1" strike="noStrike">
              <a:solidFill>
                <a:srgbClr val="000000"/>
              </a:solidFill>
              <a:latin typeface="Calibri"/>
            </a:endParaRPr>
          </a:p>
        </p:txBody>
      </p:sp>
      <p:sp>
        <p:nvSpPr>
          <p:cNvPr id="168"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p>
            <a:pPr marL="38160">
              <a:lnSpc>
                <a:spcPct val="100000"/>
              </a:lnSpc>
              <a:spcBef>
                <a:spcPts val="54"/>
              </a:spcBef>
            </a:pPr>
            <a:fld id="{EE1C5467-404D-4843-82EF-FB7C4A6EF0B8}" type="slidenum">
              <a:rPr b="0" lang="en-IN" sz="1100" spc="9" strike="noStrike">
                <a:solidFill>
                  <a:srgbClr val="2d936b"/>
                </a:solidFill>
                <a:latin typeface="Trebuchet MS"/>
              </a:rPr>
              <a:t>&lt;number&gt;</a:t>
            </a:fld>
            <a:endParaRPr b="0" lang="en-IN" sz="11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
  <dc:description/>
  <dc:language>en-IN</dc:language>
  <cp:lastModifiedBy/>
  <dcterms:modified xsi:type="dcterms:W3CDTF">2024-06-22T16:14:55Z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2024-06-03T00:00:00Z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10</vt:i4>
  </property>
</Properties>
</file>