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8414E-B1EC-4F23-B711-F7D2CD4BF3FD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69371-2C16-432C-8EDA-486E37006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88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5348B0A-10F5-46AF-9668-B27A95066691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B173-64CF-432B-A0CB-DF7D05A6C4D5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C62-49D8-40BC-8998-D3575690A4A0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4DE0-B424-472D-B9B6-4B92CD424C16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510-FBF8-49D8-BB1F-72EA584FC96D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239A-F6E6-46DF-8024-00AB9EECCB23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2039-51E3-48FB-A0D1-1565F39E3FEA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85F43B0-FCE1-444F-A73F-5D4B362A5FB2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DFD1B2D-BE8D-4220-96D8-359C7588857D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2CDC-433E-445C-915C-3DB02597D8B5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528C-D26A-433B-8779-26D89287FE4F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A3F5-4DA6-450D-BEBB-118586201F7D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C874-64C7-4092-87B9-FD260E082C35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BB5-AF80-434D-AF10-45473C4555B3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F4AC-273C-4528-9DB9-8950B7428586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D0DE-DA6F-47A9-8D3F-C402F904E43D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5805-8FEE-4B83-A341-F001D7833FC2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DEB468C-2DDD-492F-8D07-A47C5000D797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9DCF-0E58-C652-A315-22F3110A70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i="0" u="sng" strike="noStrike" baseline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INDUSTRIAL HUMAN RESOURCE</a:t>
            </a:r>
            <a:r>
              <a:rPr lang="en-US" sz="3200" b="1" u="sng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 – VISUALIZATION</a:t>
            </a:r>
            <a:br>
              <a:rPr lang="en-US" sz="5400" b="1" u="sng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CFF55-3B2E-ACFB-F01E-CAC15FDF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9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245A-304C-7E0E-D901-190580119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1351384"/>
            <a:ext cx="8761413" cy="706964"/>
          </a:xfrm>
        </p:spPr>
        <p:txBody>
          <a:bodyPr/>
          <a:lstStyle/>
          <a:p>
            <a:pPr algn="ctr"/>
            <a:r>
              <a:rPr lang="en-US" sz="3600" b="1" i="0" strike="noStrike" baseline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INTRO</a:t>
            </a:r>
            <a:endParaRPr lang="en-I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2958-E91C-F974-AB22-995A0AB88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28393" cy="34163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b="1" i="0" u="none" strike="noStrike" baseline="0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 :</a:t>
            </a:r>
          </a:p>
          <a:p>
            <a:pPr algn="just"/>
            <a:endParaRPr lang="en-US" sz="1800" b="1" i="0" u="none" strike="noStrike" baseline="0" dirty="0">
              <a:solidFill>
                <a:srgbClr val="374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"In India, the industrial classification of the workforce is crucial to understand labor distribution across sectors“.</a:t>
            </a:r>
          </a:p>
          <a:p>
            <a:pPr algn="just"/>
            <a:endParaRPr lang="en-US" sz="1800" b="1" i="0" u="none" strike="noStrike" baseline="0" dirty="0">
              <a:solidFill>
                <a:srgbClr val="374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"Current data on main and marginal workers is outdated and may not reflect the current state of the workforce“.</a:t>
            </a:r>
          </a:p>
          <a:p>
            <a:pPr algn="just"/>
            <a:endParaRPr lang="en-US" sz="1800" b="1" i="0" u="none" strike="noStrike" baseline="0" dirty="0">
              <a:solidFill>
                <a:srgbClr val="374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"The aim of this study is to provide accurate data for policy making and employment in less employed states and districts“.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E8DF4-258D-CF7F-DCB5-D1B2781E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5644-3D30-97CE-1B21-1AEF0EE37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582" y="1300239"/>
            <a:ext cx="8761413" cy="706964"/>
          </a:xfrm>
        </p:spPr>
        <p:txBody>
          <a:bodyPr/>
          <a:lstStyle/>
          <a:p>
            <a:pPr algn="ctr"/>
            <a:r>
              <a:rPr lang="en-US" sz="3600" b="1" i="0" strike="noStrike" baseline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TOOLS</a:t>
            </a:r>
            <a:endParaRPr lang="en-I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4F7C6-6932-F1B0-363D-5AA427433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Technologies and Tools: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as the programming language.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v"/>
            </a:pPr>
            <a:endParaRPr lang="en-US" sz="2400" b="1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Streamlit for web application.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v"/>
            </a:pPr>
            <a:endParaRPr lang="en-US" sz="2400" b="1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Pandas for data manipulation.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v"/>
            </a:pPr>
            <a:endParaRPr lang="en-US" sz="2400" b="1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 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b="1" i="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data visualization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3A756-B608-5230-BA02-79B67FBD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786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5CF56-D1B8-E33F-20B5-647ED9AC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395" y="1253586"/>
            <a:ext cx="8761413" cy="706964"/>
          </a:xfrm>
        </p:spPr>
        <p:txBody>
          <a:bodyPr/>
          <a:lstStyle/>
          <a:p>
            <a:pPr algn="ctr"/>
            <a:r>
              <a:rPr lang="en-US" sz="3600" b="1" i="0" strike="noStrike" baseline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APPROCH</a:t>
            </a:r>
            <a:endParaRPr lang="en-I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6B42C-74BD-4C81-E31C-E31A89E9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Project Workflow :</a:t>
            </a:r>
          </a:p>
          <a:p>
            <a:pPr marL="0" indent="0" algn="just">
              <a:buNone/>
            </a:pPr>
            <a:endParaRPr lang="en-US" sz="1800" b="1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Loading: Use of Pandas to load human resource data from CSV.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Preprocessing: Clean and preprocess data, including splitting column.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 : Added additional columns for exploration</a:t>
            </a:r>
            <a:endParaRPr lang="en-US" sz="1800" b="1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Exploration: Explore data using St for user-friendly interaction.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E8689-9578-D7E3-E5CB-68773128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132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DB83-D1F6-27AE-9AAA-805A6A99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076" y="1458860"/>
            <a:ext cx="8761413" cy="706964"/>
          </a:xfrm>
        </p:spPr>
        <p:txBody>
          <a:bodyPr/>
          <a:lstStyle/>
          <a:p>
            <a:pPr algn="ctr"/>
            <a:r>
              <a:rPr lang="en-US" sz="3600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 Black" panose="020B0A04020102020204" pitchFamily="34" charset="0"/>
              </a:rPr>
              <a:t>EDA &amp; NLP</a:t>
            </a:r>
            <a:br>
              <a:rPr lang="en-US" sz="3600" b="1" u="sng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E74FB-C34D-545A-D1EE-C91871E88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Findings:</a:t>
            </a:r>
          </a:p>
          <a:p>
            <a:pPr marL="0" indent="0">
              <a:buNone/>
            </a:pPr>
            <a:endParaRPr lang="en-US" sz="1800" b="1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Workers in each state &amp; district(Main &amp; Marginal).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Distribution of workers in rural, main and urban areas.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Male female ratios among workers.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Visualization of marginal workers in rural and urban areas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 of workers based on category with was done using NLP</a:t>
            </a:r>
            <a:endParaRPr lang="en-US" sz="1800" b="1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0B91A-7953-1661-92AF-3BADB51E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75489D-E3BA-AD8E-B600-0011958CF9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32" t="1897" r="1266" b="3058"/>
          <a:stretch/>
        </p:blipFill>
        <p:spPr>
          <a:xfrm>
            <a:off x="422987" y="1352939"/>
            <a:ext cx="11346025" cy="46746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7739E-D5B9-B2B7-2160-D9597036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323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0318B6-B37A-0EDE-1283-506EE295A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626" y="980733"/>
            <a:ext cx="7144747" cy="489653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AA9CF-402B-CA4D-D04D-FFF12F1F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40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AD6752-7D48-CEE6-1B2B-F98D5B753310}"/>
              </a:ext>
            </a:extLst>
          </p:cNvPr>
          <p:cNvSpPr txBox="1"/>
          <p:nvPr/>
        </p:nvSpPr>
        <p:spPr>
          <a:xfrm>
            <a:off x="2871497" y="2767280"/>
            <a:ext cx="609755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chemeClr val="accent1">
                    <a:lumMod val="75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C8EE2-C932-E069-F37F-6DBA8E1F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20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18</TotalTime>
  <Words>215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Calibri</vt:lpstr>
      <vt:lpstr>Century Gothic</vt:lpstr>
      <vt:lpstr>Microsoft Himalaya</vt:lpstr>
      <vt:lpstr>Wingdings</vt:lpstr>
      <vt:lpstr>Wingdings 3</vt:lpstr>
      <vt:lpstr>Ion Boardroom</vt:lpstr>
      <vt:lpstr>INDUSTRIAL HUMAN RESOURCE – VISUALIZATION </vt:lpstr>
      <vt:lpstr>INTRO</vt:lpstr>
      <vt:lpstr>TOOLS</vt:lpstr>
      <vt:lpstr>APPROCH</vt:lpstr>
      <vt:lpstr>EDA &amp; NLP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divya sandeep</dc:creator>
  <cp:lastModifiedBy>divya sandeep</cp:lastModifiedBy>
  <cp:revision>1</cp:revision>
  <dcterms:created xsi:type="dcterms:W3CDTF">2024-11-14T04:08:00Z</dcterms:created>
  <dcterms:modified xsi:type="dcterms:W3CDTF">2024-11-14T04:26:18Z</dcterms:modified>
</cp:coreProperties>
</file>