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69200" cy="10699750"/>
  <p:notesSz cx="75692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577748"/>
            <a:ext cx="5280025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4" marR="5080" indent="-509270">
              <a:lnSpc>
                <a:spcPct val="105700"/>
              </a:lnSpc>
              <a:spcBef>
                <a:spcPts val="100"/>
              </a:spcBef>
            </a:pPr>
            <a:r>
              <a:rPr sz="1600" b="1" spc="-20" dirty="0">
                <a:latin typeface="Times New Roman"/>
                <a:cs typeface="Times New Roman"/>
              </a:rPr>
              <a:t>LOW-</a:t>
            </a:r>
            <a:r>
              <a:rPr sz="1600" b="1" dirty="0">
                <a:latin typeface="Times New Roman"/>
                <a:cs typeface="Times New Roman"/>
              </a:rPr>
              <a:t>ENERGY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ADAPTIVE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CLUSTERING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HIERARCHY </a:t>
            </a:r>
            <a:r>
              <a:rPr sz="1600" b="1" dirty="0">
                <a:latin typeface="Times New Roman"/>
                <a:cs typeface="Times New Roman"/>
              </a:rPr>
              <a:t>(LEACH)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WIRELESS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SENSOR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1846" y="1668526"/>
            <a:ext cx="4177029" cy="138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Submitted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Jawaharlal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Nehru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University,</a:t>
            </a:r>
            <a:r>
              <a:rPr sz="1200" spc="-10" dirty="0">
                <a:latin typeface="Times New Roman"/>
                <a:cs typeface="Times New Roman"/>
              </a:rPr>
              <a:t> Kakinada</a:t>
            </a:r>
            <a:endParaRPr sz="1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135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Fulfillment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200">
              <a:latin typeface="Times New Roman"/>
              <a:cs typeface="Times New Roman"/>
            </a:endParaRPr>
          </a:p>
          <a:p>
            <a:pPr marR="94615" algn="ctr">
              <a:lnSpc>
                <a:spcPts val="141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BACHELOR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 marR="93980" algn="ctr">
              <a:lnSpc>
                <a:spcPts val="1410"/>
              </a:lnSpc>
            </a:pPr>
            <a:r>
              <a:rPr sz="1200" b="1" spc="-25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R="97155"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latin typeface="Times New Roman"/>
                <a:cs typeface="Times New Roman"/>
              </a:rPr>
              <a:t>ELECTRONICS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COMMUNICATION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ENGINEERING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0902" y="3491610"/>
            <a:ext cx="1001394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Submitted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b="1" spc="-10" dirty="0">
                <a:latin typeface="Times New Roman"/>
                <a:cs typeface="Times New Roman"/>
              </a:rPr>
              <a:t>B.KAVYASRI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01826" y="4153365"/>
          <a:ext cx="5438139" cy="1185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755">
                        <a:lnSpc>
                          <a:spcPts val="131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(21KN5A0413)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R="35560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S.VINAY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KUMAR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V.DIVYA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P.PADMA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PRIYA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3803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(20KNIA04F2)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(20KN1A04H7)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(20KN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IA04D1)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ts val="1605"/>
                        </a:lnSpc>
                        <a:spcBef>
                          <a:spcPts val="8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Guidance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729610" y="5489828"/>
            <a:ext cx="2429510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01650" marR="5080" indent="-489584">
              <a:lnSpc>
                <a:spcPts val="1610"/>
              </a:lnSpc>
              <a:spcBef>
                <a:spcPts val="215"/>
              </a:spcBef>
            </a:pPr>
            <a:r>
              <a:rPr sz="1400" b="1" dirty="0">
                <a:latin typeface="Times New Roman"/>
                <a:cs typeface="Times New Roman"/>
              </a:rPr>
              <a:t>Mr.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M.Mahesh..,M.Tech,(Ph.D) Assistant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professor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4404" y="8007857"/>
            <a:ext cx="5203190" cy="214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271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DEPARTMENT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ELECTRONS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COMMUNICATION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ENGINEERING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/>
              <a:cs typeface="Times New Roman"/>
            </a:endParaRPr>
          </a:p>
          <a:p>
            <a:pPr marR="6350" algn="ctr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NRI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INSTITUTE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 marR="183515" algn="ctr">
              <a:lnSpc>
                <a:spcPct val="100000"/>
              </a:lnSpc>
              <a:spcBef>
                <a:spcPts val="204"/>
              </a:spcBef>
            </a:pPr>
            <a:r>
              <a:rPr sz="1200" b="1" spc="-10" dirty="0">
                <a:latin typeface="Times New Roman"/>
                <a:cs typeface="Times New Roman"/>
              </a:rPr>
              <a:t>(Autonomous)</a:t>
            </a:r>
            <a:endParaRPr sz="1200">
              <a:latin typeface="Times New Roman"/>
              <a:cs typeface="Times New Roman"/>
            </a:endParaRPr>
          </a:p>
          <a:p>
            <a:pPr marL="354965" marR="5080" indent="-52705" algn="ctr">
              <a:lnSpc>
                <a:spcPct val="158300"/>
              </a:lnSpc>
              <a:spcBef>
                <a:spcPts val="455"/>
              </a:spcBef>
            </a:pPr>
            <a:r>
              <a:rPr sz="1200" dirty="0">
                <a:latin typeface="Times New Roman"/>
                <a:cs typeface="Times New Roman"/>
              </a:rPr>
              <a:t>(Approved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A.I.C.T.E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Permanently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Affiliated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JNTUK,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Kakinada) (Accredited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NAAC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9001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Institution)</a:t>
            </a:r>
            <a:endParaRPr sz="1200">
              <a:latin typeface="Times New Roman"/>
              <a:cs typeface="Times New Roman"/>
            </a:endParaRPr>
          </a:p>
          <a:p>
            <a:pPr marL="33655" algn="ctr">
              <a:lnSpc>
                <a:spcPct val="100000"/>
              </a:lnSpc>
              <a:spcBef>
                <a:spcPts val="844"/>
              </a:spcBef>
            </a:pPr>
            <a:r>
              <a:rPr sz="1200" b="1" spc="-10" dirty="0">
                <a:latin typeface="Times New Roman"/>
                <a:cs typeface="Times New Roman"/>
              </a:rPr>
              <a:t>Pothavarappadu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(V),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Agiripalli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(M),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Eluru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(DT)-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521212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200">
              <a:latin typeface="Times New Roman"/>
              <a:cs typeface="Times New Roman"/>
            </a:endParaRPr>
          </a:p>
          <a:p>
            <a:pPr marL="31115" algn="ctr">
              <a:lnSpc>
                <a:spcPct val="100000"/>
              </a:lnSpc>
            </a:pPr>
            <a:r>
              <a:rPr sz="1200" b="1" spc="-20" dirty="0">
                <a:latin typeface="Times New Roman"/>
                <a:cs typeface="Times New Roman"/>
              </a:rPr>
              <a:t>(2020-2024)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20" y="6153784"/>
            <a:ext cx="1492884" cy="12725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577748"/>
            <a:ext cx="6050915" cy="8816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61925">
              <a:lnSpc>
                <a:spcPts val="1889"/>
              </a:lnSpc>
            </a:pPr>
            <a:r>
              <a:rPr sz="1600" b="1" spc="-10" dirty="0">
                <a:latin typeface="Times New Roman"/>
                <a:cs typeface="Times New Roman"/>
              </a:rPr>
              <a:t>Abstract:</a:t>
            </a:r>
            <a:endParaRPr sz="1600" dirty="0">
              <a:latin typeface="Times New Roman"/>
              <a:cs typeface="Times New Roman"/>
            </a:endParaRPr>
          </a:p>
          <a:p>
            <a:pPr marL="161925" marR="5080" algn="just">
              <a:lnSpc>
                <a:spcPct val="9580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7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wireless</a:t>
            </a:r>
            <a:r>
              <a:rPr sz="1400" spc="8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48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networks</a:t>
            </a:r>
            <a:r>
              <a:rPr sz="1400" spc="8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(WSNs),</a:t>
            </a:r>
            <a:r>
              <a:rPr sz="1400" spc="7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Low-Energy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Adaptive</a:t>
            </a:r>
            <a:r>
              <a:rPr sz="1400" spc="80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Clustering </a:t>
            </a:r>
            <a:r>
              <a:rPr sz="1400" dirty="0">
                <a:latin typeface="Times New Roman"/>
                <a:cs typeface="Times New Roman"/>
              </a:rPr>
              <a:t>Hierarchy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(LEACH)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stands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out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promising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optimize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consumption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extend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lifetime.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delves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LEACH's </a:t>
            </a:r>
            <a:r>
              <a:rPr sz="1400" dirty="0">
                <a:latin typeface="Times New Roman"/>
                <a:cs typeface="Times New Roman"/>
              </a:rPr>
              <a:t>capabilities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performance,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focus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efficiency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 </a:t>
            </a:r>
            <a:r>
              <a:rPr sz="1400" dirty="0">
                <a:latin typeface="Times New Roman"/>
                <a:cs typeface="Times New Roman"/>
              </a:rPr>
              <a:t>longevity. Through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rigorous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evaluation,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investigate how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LEACH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dynamically </a:t>
            </a:r>
            <a:r>
              <a:rPr sz="1400" dirty="0">
                <a:latin typeface="Times New Roman"/>
                <a:cs typeface="Times New Roman"/>
              </a:rPr>
              <a:t>forms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clusters,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assigns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cluster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heads,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aggregates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member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nodes, </a:t>
            </a:r>
            <a:r>
              <a:rPr sz="1400" dirty="0">
                <a:latin typeface="Times New Roman"/>
                <a:cs typeface="Times New Roman"/>
              </a:rPr>
              <a:t>distributing</a:t>
            </a:r>
            <a:r>
              <a:rPr sz="1400" spc="254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25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consumption</a:t>
            </a:r>
            <a:r>
              <a:rPr sz="1400" spc="254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evenly.</a:t>
            </a:r>
            <a:r>
              <a:rPr sz="1400" spc="254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254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metrics,</a:t>
            </a:r>
            <a:r>
              <a:rPr sz="1400" spc="24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254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energy </a:t>
            </a:r>
            <a:r>
              <a:rPr sz="1400" dirty="0">
                <a:latin typeface="Times New Roman"/>
                <a:cs typeface="Times New Roman"/>
              </a:rPr>
              <a:t>consumption,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lifetime,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transmission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reliability,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employed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assess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LEACH's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effectiveness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various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WSN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deployment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scenarios.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Furthermore, </a:t>
            </a:r>
            <a:r>
              <a:rPr sz="1400" dirty="0">
                <a:latin typeface="Times New Roman"/>
                <a:cs typeface="Times New Roman"/>
              </a:rPr>
              <a:t>comparative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analyses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alternative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energy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optimization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algorithms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light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on </a:t>
            </a:r>
            <a:r>
              <a:rPr sz="1400" dirty="0">
                <a:latin typeface="Times New Roman"/>
                <a:cs typeface="Times New Roman"/>
              </a:rPr>
              <a:t>LEACH's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advantages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limitations.</a:t>
            </a:r>
            <a:r>
              <a:rPr sz="1400" spc="13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validating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findings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through simulations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real-world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experiments,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practical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insights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WSN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design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deployment,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aiding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informed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decision-</a:t>
            </a:r>
            <a:r>
              <a:rPr sz="1400" dirty="0">
                <a:latin typeface="Times New Roman"/>
                <a:cs typeface="Times New Roman"/>
              </a:rPr>
              <a:t>making.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research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only </a:t>
            </a:r>
            <a:r>
              <a:rPr sz="1400" spc="-10" dirty="0">
                <a:latin typeface="Times New Roman"/>
                <a:cs typeface="Times New Roman"/>
              </a:rPr>
              <a:t>explores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LEACH's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potential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paves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potential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enhancements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adaptations,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contributing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on-going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evolution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energy-</a:t>
            </a:r>
            <a:r>
              <a:rPr sz="1400" dirty="0">
                <a:latin typeface="Times New Roman"/>
                <a:cs typeface="Times New Roman"/>
              </a:rPr>
              <a:t>efficient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WSNs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diverse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 dirty="0">
              <a:latin typeface="Times New Roman"/>
              <a:cs typeface="Times New Roman"/>
            </a:endParaRPr>
          </a:p>
          <a:p>
            <a:pPr marL="161925">
              <a:lnSpc>
                <a:spcPts val="1889"/>
              </a:lnSpc>
              <a:spcBef>
                <a:spcPts val="1530"/>
              </a:spcBef>
            </a:pPr>
            <a:r>
              <a:rPr sz="1600" b="1" dirty="0">
                <a:latin typeface="Times New Roman"/>
                <a:cs typeface="Times New Roman"/>
              </a:rPr>
              <a:t>Key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words:</a:t>
            </a:r>
            <a:endParaRPr sz="1600" dirty="0">
              <a:latin typeface="Times New Roman"/>
              <a:cs typeface="Times New Roman"/>
            </a:endParaRPr>
          </a:p>
          <a:p>
            <a:pPr marL="161925" marR="5715">
              <a:lnSpc>
                <a:spcPts val="1610"/>
              </a:lnSpc>
              <a:spcBef>
                <a:spcPts val="80"/>
              </a:spcBef>
            </a:pPr>
            <a:r>
              <a:rPr sz="1400" spc="-10" dirty="0">
                <a:latin typeface="Times New Roman"/>
                <a:cs typeface="Times New Roman"/>
              </a:rPr>
              <a:t>Keywords: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Energy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Consumption,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Wireless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Low-</a:t>
            </a:r>
            <a:r>
              <a:rPr sz="1400" spc="-10" dirty="0">
                <a:latin typeface="Times New Roman"/>
                <a:cs typeface="Times New Roman"/>
              </a:rPr>
              <a:t>Energy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Adaptive </a:t>
            </a:r>
            <a:r>
              <a:rPr sz="1400" dirty="0">
                <a:latin typeface="Times New Roman"/>
                <a:cs typeface="Times New Roman"/>
              </a:rPr>
              <a:t>Clustering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Hierarchy,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Cluster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Heads,</a:t>
            </a:r>
            <a:endParaRPr sz="1400" dirty="0">
              <a:latin typeface="Times New Roman"/>
              <a:cs typeface="Times New Roman"/>
            </a:endParaRPr>
          </a:p>
          <a:p>
            <a:pPr marL="161925" algn="just">
              <a:lnSpc>
                <a:spcPts val="1895"/>
              </a:lnSpc>
              <a:spcBef>
                <a:spcPts val="1470"/>
              </a:spcBef>
            </a:pPr>
            <a:r>
              <a:rPr sz="1600" b="1" dirty="0">
                <a:latin typeface="Times New Roman"/>
                <a:cs typeface="Times New Roman"/>
              </a:rPr>
              <a:t>Existing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System:</a:t>
            </a:r>
            <a:endParaRPr sz="1600" dirty="0">
              <a:latin typeface="Times New Roman"/>
              <a:cs typeface="Times New Roman"/>
            </a:endParaRPr>
          </a:p>
          <a:p>
            <a:pPr marL="161925" marR="7620" algn="just">
              <a:lnSpc>
                <a:spcPct val="9590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Colony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Optimization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(ACO)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nature-</a:t>
            </a:r>
            <a:r>
              <a:rPr sz="1400" dirty="0">
                <a:latin typeface="Times New Roman"/>
                <a:cs typeface="Times New Roman"/>
              </a:rPr>
              <a:t>inspired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simulates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foraging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behaviour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ants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solve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complex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optimization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problems.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employs </a:t>
            </a:r>
            <a:r>
              <a:rPr sz="1400" dirty="0">
                <a:latin typeface="Times New Roman"/>
                <a:cs typeface="Times New Roman"/>
              </a:rPr>
              <a:t>artificial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ants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construct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iteratively,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guided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pheromone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trails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problem-</a:t>
            </a:r>
            <a:r>
              <a:rPr sz="1400" dirty="0">
                <a:latin typeface="Times New Roman"/>
                <a:cs typeface="Times New Roman"/>
              </a:rPr>
              <a:t>specific</a:t>
            </a:r>
            <a:r>
              <a:rPr sz="1400" spc="17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heuristics.</a:t>
            </a:r>
            <a:r>
              <a:rPr sz="1400" spc="17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ACO</a:t>
            </a:r>
            <a:r>
              <a:rPr sz="1400" spc="17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has</a:t>
            </a:r>
            <a:r>
              <a:rPr sz="1400" spc="16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applications</a:t>
            </a:r>
            <a:r>
              <a:rPr sz="1400" spc="17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7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routing,</a:t>
            </a:r>
            <a:r>
              <a:rPr sz="1400" spc="165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scheduling, </a:t>
            </a:r>
            <a:r>
              <a:rPr sz="1400" dirty="0">
                <a:latin typeface="Times New Roman"/>
                <a:cs typeface="Times New Roman"/>
              </a:rPr>
              <a:t>manufacturing,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various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optimization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ability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efficiently </a:t>
            </a:r>
            <a:r>
              <a:rPr sz="1400" dirty="0">
                <a:latin typeface="Times New Roman"/>
                <a:cs typeface="Times New Roman"/>
              </a:rPr>
              <a:t>explore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spaces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adapt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dynamic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conditions</a:t>
            </a:r>
            <a:r>
              <a:rPr sz="1400" b="1" spc="-10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520"/>
              </a:spcBef>
            </a:pPr>
            <a:r>
              <a:rPr sz="1600" b="1" spc="-10" dirty="0">
                <a:latin typeface="Times New Roman"/>
                <a:cs typeface="Times New Roman"/>
              </a:rPr>
              <a:t>Disadvantages: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18490" indent="-227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18490" algn="l"/>
              </a:tabLst>
            </a:pPr>
            <a:r>
              <a:rPr sz="1400" spc="-10" dirty="0">
                <a:latin typeface="Times New Roman"/>
                <a:cs typeface="Times New Roman"/>
              </a:rPr>
              <a:t>Complexity</a:t>
            </a:r>
            <a:endParaRPr sz="1400" dirty="0">
              <a:latin typeface="Times New Roman"/>
              <a:cs typeface="Times New Roman"/>
            </a:endParaRPr>
          </a:p>
          <a:p>
            <a:pPr marL="618490" indent="-227965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618490" algn="l"/>
              </a:tabLst>
            </a:pP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Overhead</a:t>
            </a:r>
            <a:endParaRPr sz="1400" dirty="0">
              <a:latin typeface="Times New Roman"/>
              <a:cs typeface="Times New Roman"/>
            </a:endParaRPr>
          </a:p>
          <a:p>
            <a:pPr marL="618490" indent="-227965">
              <a:lnSpc>
                <a:spcPct val="100000"/>
              </a:lnSpc>
              <a:spcBef>
                <a:spcPts val="1165"/>
              </a:spcBef>
              <a:buFont typeface="Wingdings"/>
              <a:buChar char=""/>
              <a:tabLst>
                <a:tab pos="618490" algn="l"/>
              </a:tabLst>
            </a:pPr>
            <a:r>
              <a:rPr sz="1400" dirty="0">
                <a:latin typeface="Times New Roman"/>
                <a:cs typeface="Times New Roman"/>
              </a:rPr>
              <a:t>Resource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Requirements</a:t>
            </a:r>
            <a:endParaRPr sz="1400" dirty="0">
              <a:latin typeface="Times New Roman"/>
              <a:cs typeface="Times New Roman"/>
            </a:endParaRPr>
          </a:p>
          <a:p>
            <a:pPr marL="618490" indent="-227965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618490" algn="l"/>
              </a:tabLst>
            </a:pPr>
            <a:r>
              <a:rPr sz="1400" dirty="0">
                <a:latin typeface="Times New Roman"/>
                <a:cs typeface="Times New Roman"/>
              </a:rPr>
              <a:t>Deployment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Challenges</a:t>
            </a:r>
            <a:endParaRPr sz="1400" dirty="0">
              <a:latin typeface="Times New Roman"/>
              <a:cs typeface="Times New Roman"/>
            </a:endParaRPr>
          </a:p>
          <a:p>
            <a:pPr marL="618490" indent="-227965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618490" algn="l"/>
              </a:tabLst>
            </a:pPr>
            <a:r>
              <a:rPr sz="1400" spc="-10" dirty="0">
                <a:latin typeface="Times New Roman"/>
                <a:cs typeface="Times New Roman"/>
              </a:rPr>
              <a:t>Latency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577748"/>
            <a:ext cx="6049645" cy="22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61925" algn="just">
              <a:lnSpc>
                <a:spcPts val="1889"/>
              </a:lnSpc>
            </a:pPr>
            <a:r>
              <a:rPr sz="1600" b="1" dirty="0">
                <a:latin typeface="Times New Roman"/>
                <a:cs typeface="Times New Roman"/>
              </a:rPr>
              <a:t>Proposed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System:</a:t>
            </a:r>
            <a:endParaRPr sz="1600" dirty="0">
              <a:latin typeface="Times New Roman"/>
              <a:cs typeface="Times New Roman"/>
            </a:endParaRPr>
          </a:p>
          <a:p>
            <a:pPr marL="161925" marR="5080" algn="just">
              <a:lnSpc>
                <a:spcPct val="9590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proposed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(LEACH)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introduces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advanced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enhance </a:t>
            </a:r>
            <a:r>
              <a:rPr sz="1400" dirty="0">
                <a:latin typeface="Times New Roman"/>
                <a:cs typeface="Times New Roman"/>
              </a:rPr>
              <a:t>wireless</a:t>
            </a:r>
            <a:r>
              <a:rPr sz="1400" spc="4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4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</a:t>
            </a:r>
            <a:r>
              <a:rPr sz="1400" spc="4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(WSN)</a:t>
            </a:r>
            <a:r>
              <a:rPr sz="1400" spc="4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efficiency.</a:t>
            </a:r>
            <a:r>
              <a:rPr sz="1400" spc="4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4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integrates</a:t>
            </a:r>
            <a:r>
              <a:rPr sz="1400" spc="4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adaptive</a:t>
            </a:r>
            <a:r>
              <a:rPr sz="1400" spc="43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clustering, energy-</a:t>
            </a:r>
            <a:r>
              <a:rPr sz="1400" dirty="0">
                <a:latin typeface="Times New Roman"/>
                <a:cs typeface="Times New Roman"/>
              </a:rPr>
              <a:t>aware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routing,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aggregation,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machine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learning,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QoS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optimization,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robust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security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mechanisms.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Expected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benefits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extended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lifespan, </a:t>
            </a:r>
            <a:r>
              <a:rPr sz="1400" dirty="0">
                <a:latin typeface="Times New Roman"/>
                <a:cs typeface="Times New Roman"/>
              </a:rPr>
              <a:t>improved</a:t>
            </a:r>
            <a:r>
              <a:rPr sz="1400" spc="4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reliability,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adaptability</a:t>
            </a:r>
            <a:r>
              <a:rPr sz="1400" spc="4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changing</a:t>
            </a:r>
            <a:r>
              <a:rPr sz="1400" spc="4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conditions,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enhanced security.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holistic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aims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address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WSN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challenges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diverse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996" y="7544561"/>
            <a:ext cx="3130550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Advantages: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Extended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Lifetime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4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Reliability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Adaptability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4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Enhanced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Utilization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4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(QoS)Holistic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Approach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743716"/>
            <a:ext cx="5894013" cy="35376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577748"/>
            <a:ext cx="6050915" cy="4682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Applications:</a:t>
            </a:r>
            <a:endParaRPr sz="1400" dirty="0">
              <a:latin typeface="Times New Roman"/>
              <a:cs typeface="Times New Roman"/>
            </a:endParaRPr>
          </a:p>
          <a:p>
            <a:pPr marL="847725" marR="5080" indent="-228600" algn="just">
              <a:lnSpc>
                <a:spcPct val="110300"/>
              </a:lnSpc>
              <a:spcBef>
                <a:spcPts val="1015"/>
              </a:spcBef>
              <a:buFont typeface="Wingdings"/>
              <a:buChar char=""/>
              <a:tabLst>
                <a:tab pos="847725" algn="l"/>
              </a:tabLst>
            </a:pPr>
            <a:r>
              <a:rPr sz="1200" dirty="0">
                <a:latin typeface="Times New Roman"/>
                <a:cs typeface="Times New Roman"/>
              </a:rPr>
              <a:t>Environmental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Monitoring: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environmental </a:t>
            </a: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temperature,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humidity,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enables long-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climate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ecological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disaster detection.</a:t>
            </a:r>
            <a:endParaRPr sz="1200" dirty="0">
              <a:latin typeface="Times New Roman"/>
              <a:cs typeface="Times New Roman"/>
            </a:endParaRPr>
          </a:p>
          <a:p>
            <a:pPr marL="847725" marR="5715" indent="-228600" algn="just">
              <a:lnSpc>
                <a:spcPct val="110100"/>
              </a:lnSpc>
              <a:spcBef>
                <a:spcPts val="1005"/>
              </a:spcBef>
              <a:buFont typeface="Wingdings"/>
              <a:buChar char=""/>
              <a:tabLst>
                <a:tab pos="847725" algn="l"/>
              </a:tabLst>
            </a:pPr>
            <a:r>
              <a:rPr sz="1200" dirty="0">
                <a:latin typeface="Times New Roman"/>
                <a:cs typeface="Times New Roman"/>
              </a:rPr>
              <a:t>Healthcare: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healthcare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patient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vital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signs, </a:t>
            </a:r>
            <a:r>
              <a:rPr sz="1200" dirty="0">
                <a:latin typeface="Times New Roman"/>
                <a:cs typeface="Times New Roman"/>
              </a:rPr>
              <a:t>track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medical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assist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telemedicine.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timely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alerts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conditions.</a:t>
            </a:r>
            <a:endParaRPr sz="1200" dirty="0">
              <a:latin typeface="Times New Roman"/>
              <a:cs typeface="Times New Roman"/>
            </a:endParaRPr>
          </a:p>
          <a:p>
            <a:pPr marL="847725" marR="8255" indent="-228600" algn="just">
              <a:lnSpc>
                <a:spcPct val="110000"/>
              </a:lnSpc>
              <a:spcBef>
                <a:spcPts val="1005"/>
              </a:spcBef>
              <a:buFont typeface="Wingdings"/>
              <a:buChar char=""/>
              <a:tabLst>
                <a:tab pos="847725" algn="l"/>
              </a:tabLst>
            </a:pP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Automation: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consumption,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appliances,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motion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intrusion detection.</a:t>
            </a:r>
            <a:endParaRPr sz="1200" dirty="0">
              <a:latin typeface="Times New Roman"/>
              <a:cs typeface="Times New Roman"/>
            </a:endParaRPr>
          </a:p>
          <a:p>
            <a:pPr marL="847725" marR="7620" indent="-228600" algn="just">
              <a:lnSpc>
                <a:spcPct val="110000"/>
              </a:lnSpc>
              <a:spcBef>
                <a:spcPts val="1010"/>
              </a:spcBef>
              <a:buFont typeface="Wingdings"/>
              <a:buChar char=""/>
              <a:tabLst>
                <a:tab pos="847725" algn="l"/>
              </a:tabLst>
            </a:pPr>
            <a:r>
              <a:rPr sz="1200" dirty="0">
                <a:latin typeface="Times New Roman"/>
                <a:cs typeface="Times New Roman"/>
              </a:rPr>
              <a:t>Wildlife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Conservation: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wildlife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conservation,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aids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tracking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animal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movements,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habitats,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poaching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activities.</a:t>
            </a:r>
            <a:endParaRPr sz="1200" dirty="0">
              <a:latin typeface="Times New Roman"/>
              <a:cs typeface="Times New Roman"/>
            </a:endParaRPr>
          </a:p>
          <a:p>
            <a:pPr marL="847725" marR="6985" indent="-228600" algn="just">
              <a:lnSpc>
                <a:spcPct val="110400"/>
              </a:lnSpc>
              <a:spcBef>
                <a:spcPts val="990"/>
              </a:spcBef>
              <a:buFont typeface="Wingdings"/>
              <a:buChar char=""/>
              <a:tabLst>
                <a:tab pos="847725" algn="l"/>
              </a:tabLst>
            </a:pPr>
            <a:r>
              <a:rPr sz="1200" spc="-10" dirty="0">
                <a:latin typeface="Times New Roman"/>
                <a:cs typeface="Times New Roman"/>
              </a:rPr>
              <a:t>Transportation: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conditions, </a:t>
            </a:r>
            <a:r>
              <a:rPr sz="1200" dirty="0">
                <a:latin typeface="Times New Roman"/>
                <a:cs typeface="Times New Roman"/>
              </a:rPr>
              <a:t>optimize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commuters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 travel.</a:t>
            </a:r>
            <a:endParaRPr sz="1200" dirty="0">
              <a:latin typeface="Times New Roman"/>
              <a:cs typeface="Times New Roman"/>
            </a:endParaRPr>
          </a:p>
          <a:p>
            <a:pPr marL="847725" marR="9525" indent="-228600" algn="just">
              <a:lnSpc>
                <a:spcPct val="110000"/>
              </a:lnSpc>
              <a:spcBef>
                <a:spcPts val="1010"/>
              </a:spcBef>
              <a:buFont typeface="Wingdings"/>
              <a:buChar char=""/>
              <a:tabLst>
                <a:tab pos="847725" algn="l"/>
              </a:tabLst>
            </a:pPr>
            <a:r>
              <a:rPr sz="1200" dirty="0">
                <a:latin typeface="Times New Roman"/>
                <a:cs typeface="Times New Roman"/>
              </a:rPr>
              <a:t>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disaster-</a:t>
            </a:r>
            <a:r>
              <a:rPr sz="1200" dirty="0">
                <a:latin typeface="Times New Roman"/>
                <a:cs typeface="Times New Roman"/>
              </a:rPr>
              <a:t>prone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warning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earthquakes,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floods,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wildfires,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assisting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evacuation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planning.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996" y="6251828"/>
            <a:ext cx="1524000" cy="76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Software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Required:</a:t>
            </a:r>
            <a:endParaRPr sz="1400">
              <a:latin typeface="Times New Roman"/>
              <a:cs typeface="Times New Roman"/>
            </a:endParaRPr>
          </a:p>
          <a:p>
            <a:pPr marL="165100" indent="-152400">
              <a:lnSpc>
                <a:spcPts val="1410"/>
              </a:lnSpc>
              <a:spcBef>
                <a:spcPts val="1315"/>
              </a:spcBef>
              <a:buAutoNum type="arabicPeriod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MATLAB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410"/>
              </a:lnSpc>
              <a:buAutoNum type="arabicPeriod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Personal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Computer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996" y="8853678"/>
            <a:ext cx="1263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Signature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Guide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7226" y="8853678"/>
            <a:ext cx="1247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Signature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HOD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738</Words>
  <Application>Microsoft Office PowerPoint</Application>
  <PresentationFormat>Custom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VADLAPUDI DIVYA</dc:creator>
  <cp:lastModifiedBy>VADLAPUDI DIVYA</cp:lastModifiedBy>
  <cp:revision>1</cp:revision>
  <dcterms:created xsi:type="dcterms:W3CDTF">2024-01-23T16:40:44Z</dcterms:created>
  <dcterms:modified xsi:type="dcterms:W3CDTF">2024-01-23T16:43:49Z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2024-01-23T00:00:00Z</vt:filetime>
  </property>
  <property fmtid="{D5CDD505-2E9C-101B-9397-08002B2CF9AE}" pid="5" name="Producer">
    <vt:lpwstr>3-Heights(TM) PDF Security Shell 4.8.25.2 (http://www.pdf-tools.com)</vt:lpwstr>
  </property>
</Properties>
</file>