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DIVYADHARSHINI N R</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DIVYADHARSHINI N R</cp:lastModifiedBy>
  <cp:revision>8</cp:revision>
  <dcterms:created xsi:type="dcterms:W3CDTF">2024-03-26T08:16:00Z</dcterms:created>
  <dcterms:modified xsi:type="dcterms:W3CDTF">2024-03-27T10:57:05Z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