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02F8-167A-4A2F-A302-D4D3A9F6610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6F3-99D1-4DA9-B8E9-8F5C6A9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40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02F8-167A-4A2F-A302-D4D3A9F6610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6F3-99D1-4DA9-B8E9-8F5C6A9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43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02F8-167A-4A2F-A302-D4D3A9F6610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6F3-99D1-4DA9-B8E9-8F5C6A9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23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02F8-167A-4A2F-A302-D4D3A9F6610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6F3-99D1-4DA9-B8E9-8F5C6A9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56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02F8-167A-4A2F-A302-D4D3A9F6610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6F3-99D1-4DA9-B8E9-8F5C6A9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37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02F8-167A-4A2F-A302-D4D3A9F6610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6F3-99D1-4DA9-B8E9-8F5C6A9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0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02F8-167A-4A2F-A302-D4D3A9F6610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6F3-99D1-4DA9-B8E9-8F5C6A9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80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02F8-167A-4A2F-A302-D4D3A9F6610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6F3-99D1-4DA9-B8E9-8F5C6A9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4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02F8-167A-4A2F-A302-D4D3A9F6610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6F3-99D1-4DA9-B8E9-8F5C6A9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0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02F8-167A-4A2F-A302-D4D3A9F6610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6F3-99D1-4DA9-B8E9-8F5C6A9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80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02F8-167A-4A2F-A302-D4D3A9F6610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6F3-99D1-4DA9-B8E9-8F5C6A9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78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C02F8-167A-4A2F-A302-D4D3A9F6610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46F3-99D1-4DA9-B8E9-8F5C6A9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80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divyampandey08032003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53143"/>
            <a:ext cx="9144000" cy="4604657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Title: Talk to Your Document — OCR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Subtitle: Conversational AI with Document Understanding</a:t>
            </a: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Divyam Pandey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5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Future Enhancements:-</a:t>
            </a:r>
            <a:endParaRPr lang="en-IN" b="1" u="sng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253867"/>
            <a:ext cx="1206448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multi-document uploads and cross-document Q&amp;A.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summarization &amp; keyword extraction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voice input/output for speech-based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on cloud platforms (</a:t>
            </a:r>
            <a:r>
              <a:rPr kumimoji="0" lang="en-US" altLang="en-US" sz="3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Spaces, AWS, or </a:t>
            </a:r>
            <a:r>
              <a:rPr kumimoji="0" lang="en-US" altLang="en-US" sz="3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multimodal LLMs (text + image understanding).</a:t>
            </a:r>
          </a:p>
        </p:txBody>
      </p:sp>
    </p:spTree>
    <p:extLst>
      <p:ext uri="{BB962C8B-B14F-4D97-AF65-F5344CB8AC3E}">
        <p14:creationId xmlns:p14="http://schemas.microsoft.com/office/powerpoint/2010/main" val="334317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Conclusion</a:t>
            </a:r>
            <a:r>
              <a:rPr lang="en-IN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"This project demonstrates an end-to-end understanding of OCR, text processing, embedding-based retrieval, and LLM integration. Thank you for your time."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67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THANK YOU 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DIVYAM PANDEY</a:t>
            </a:r>
          </a:p>
          <a:p>
            <a:r>
              <a:rPr lang="en-US" dirty="0" smtClean="0"/>
              <a:t>Email id:- </a:t>
            </a:r>
            <a:r>
              <a:rPr lang="en-US" dirty="0" smtClean="0">
                <a:hlinkClick r:id="rId2"/>
              </a:rPr>
              <a:t>divyampandey08032003@gmail.com</a:t>
            </a:r>
            <a:endParaRPr lang="en-US" dirty="0" smtClean="0"/>
          </a:p>
          <a:p>
            <a:r>
              <a:rPr lang="en-US" dirty="0" err="1" smtClean="0"/>
              <a:t>Linkedin</a:t>
            </a:r>
            <a:r>
              <a:rPr lang="en-US" dirty="0" smtClean="0"/>
              <a:t>:- https://www.linkedin.com/in/divyam-pandey-2533b0225/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81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Objective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develop an AI-driven application that allows users to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a document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either 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format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and interact with its content conversationally.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automatically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Optical Character Recognition (OCR)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processes it into meaningful chunks, creates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enables the user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ask questions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document. The answers are generated contextually using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Language Models (LLMs)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integrated with a retrieval mechanism.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Goals: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reading and understanding of documents.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interactive question–answer interface.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end-to-end AI engineering workflow — from OCR to LLM integration.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accurate, context-aware answers to user queries.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82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Problem Understanding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long documents manually is inefficient and error-prone. Professionals and students often need to search for specific information or summarize large reports, research papers, or scanned images. Doing this manually consumes time and effort.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“Talk to Your Document” aims to solve this by leveraging AI.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can: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 from scanned documents using OCR.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document context via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 natural conversation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document using an LLM.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short, instead of manually searching, the user can simply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“What is this document about?” — and get an intelligent, summarized response.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33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System Architecture / Flow Diagram:-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5055" y="1695206"/>
            <a:ext cx="1180147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Upload: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uploads a PDF or image file through the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it’s an image, OCR is used.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it’s a PDF, text extraction is done using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PyMuPDF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2)Text Extraction (OCR / Parser):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images →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pytesseract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extracts text line by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PDFs →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PyMuPDF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pdfminer.six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extracts structured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Preprocessing and Chunking: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 the extracted text (remove special characters, line breaks).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it into smaller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chunks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500–1000 words) for efficient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retrieva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 Embedding Generation: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each text chunk into numerical vectors using models like sentence-transformers (e.g., all-MiniLM-L6-v2).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 measure semantic similarity between the user’s query and document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40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315" y="1053211"/>
            <a:ext cx="1075042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 Vector Store (FAISS):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FAISS vector database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quick similarity searches.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a query, FAISS retrieves the most relevant chunks.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6) Query Processing: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inputs a question.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embeds the query and searches for similar text vectors.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7) LLM Integration: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retrieved text chunks are passed as context to an LLM (like GPT or 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LLM generates a natural-language response.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8) Answer Display: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final answer is displayed in the chat-like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9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1" y="279917"/>
            <a:ext cx="10737850" cy="5626359"/>
          </a:xfrm>
        </p:spPr>
      </p:pic>
    </p:spTree>
    <p:extLst>
      <p:ext uri="{BB962C8B-B14F-4D97-AF65-F5344CB8AC3E}">
        <p14:creationId xmlns:p14="http://schemas.microsoft.com/office/powerpoint/2010/main" val="248646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Libraries and Tools Used:-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-community&gt;=0.1.2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langchain-huggingface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&gt;=0.0.9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-hub&gt;=0.23.0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sentence-transformers&gt;=2.7.0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faiss-cpu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&gt;=1.8.0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pytesseract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pillow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pymupdf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79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 smtClean="0"/>
              <a:t>Challenges Faced &amp; Solutions:-</a:t>
            </a:r>
            <a:endParaRPr lang="en-IN" sz="4000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218214"/>
          <a:ext cx="10515600" cy="35661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0460999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064832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35186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Challenge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Explanation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Solution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354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OCR errors due to poor image quality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Blurred or noisy images reduced text accuracy.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Used OpenCV preprocessing (thresholding, denoising).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960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Handling large text beyond LLM context limits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LLMs cannot process entire documents at once.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Implemented text chunking and embedding retrieval.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78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Slow response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Large text comparisons were time-consuming.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Used FAISS vector index for optimized similarity search.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86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Mixed file types (PDF, image)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Needed flexible parsing.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Added conditional logic for different file types.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66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Maintaining context across multiple questions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Hard to keep conversation consistent.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session memory in </a:t>
                      </a:r>
                      <a:r>
                        <a:rPr lang="en-US" dirty="0" err="1"/>
                        <a:t>Streamlit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LangChain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126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86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Key Learnings:-</a:t>
            </a:r>
            <a:endParaRPr lang="en-IN" b="1" u="sng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1968" y="2390678"/>
            <a:ext cx="1210197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Learned how to integrate OCR + NLP + LLM for real-world AI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Understood Retrieval-Augmented Generation (RAG) pipelines.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Gained experience in vector databases and semantic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debugging and problem-solving for end-to-end AI workflows.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deployment and UI design skills using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97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581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 </vt:lpstr>
      <vt:lpstr>Objective</vt:lpstr>
      <vt:lpstr>Problem Understanding</vt:lpstr>
      <vt:lpstr>System Architecture / Flow Diagram:-  </vt:lpstr>
      <vt:lpstr>5) Vector Store (FAISS): Store embeddings in a FAISS vector database for quick similarity searches. During a query, FAISS retrieves the most relevant chunks. 6) Query Processing: The user inputs a question. The system embeds the query and searches for similar text vectors. 7) LLM Integration: The retrieved text chunks are passed as context to an LLM (like GPT or a HuggingFace model). The LLM generates a natural-language response. 8) Answer Display: The final answer is displayed in the chat-like Streamlit interface. </vt:lpstr>
      <vt:lpstr>PowerPoint Presentation</vt:lpstr>
      <vt:lpstr>Libraries and Tools Used:-</vt:lpstr>
      <vt:lpstr>Challenges Faced &amp; Solutions:-</vt:lpstr>
      <vt:lpstr>Key Learnings:-</vt:lpstr>
      <vt:lpstr>Future Enhancements:-</vt:lpstr>
      <vt:lpstr>Conclusion:-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Divyam Pandey</dc:creator>
  <cp:lastModifiedBy>Divyam Pandey</cp:lastModifiedBy>
  <cp:revision>5</cp:revision>
  <dcterms:created xsi:type="dcterms:W3CDTF">2025-10-15T06:46:25Z</dcterms:created>
  <dcterms:modified xsi:type="dcterms:W3CDTF">2025-10-15T08:06:06Z</dcterms:modified>
</cp:coreProperties>
</file>