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2" r:id="rId6"/>
    <p:sldId id="266" r:id="rId7"/>
    <p:sldId id="286" r:id="rId8"/>
    <p:sldId id="301" r:id="rId9"/>
    <p:sldId id="302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6699"/>
    <a:srgbClr val="FEF9F4"/>
    <a:srgbClr val="FCFAF6"/>
    <a:srgbClr val="FCF6FA"/>
    <a:srgbClr val="F5F5EB"/>
    <a:srgbClr val="E6FCE4"/>
    <a:srgbClr val="A02097"/>
    <a:srgbClr val="A99F1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86" d="100"/>
          <a:sy n="86" d="100"/>
        </p:scale>
        <p:origin x="51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797E4-21F4-4979-B4C1-51BB5F581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594" y="0"/>
            <a:ext cx="1852406" cy="17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Generator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n-US" dirty="0"/>
              <a:t>I am  going to present my project on </a:t>
            </a:r>
            <a:r>
              <a:rPr lang="en-US" b="1" i="1" dirty="0"/>
              <a:t>Resume Generator </a:t>
            </a:r>
            <a:r>
              <a:rPr lang="en-US" dirty="0"/>
              <a:t>that is a website. This presentation gives an overall description of a project.</a:t>
            </a:r>
          </a:p>
          <a:p>
            <a:pPr marL="0" lvl="0" indent="0" algn="just">
              <a:buNone/>
            </a:pPr>
            <a:r>
              <a:rPr lang="en-US" dirty="0"/>
              <a:t>In this presentation overview, we are going to tell you a complete detailing of a project like the idea behind the project and all the implementation that will be done by me. </a:t>
            </a:r>
          </a:p>
          <a:p>
            <a:pPr marL="0" lvl="0" indent="0" algn="just">
              <a:buNone/>
            </a:pPr>
            <a:r>
              <a:rPr lang="en-US" dirty="0"/>
              <a:t>All the implementation, designing, and execution of a project done by me under the guidance of </a:t>
            </a:r>
            <a:r>
              <a:rPr lang="en-US" b="1" u="sng" dirty="0"/>
              <a:t>Mr. Ankit </a:t>
            </a:r>
            <a:r>
              <a:rPr lang="en-US" b="1" u="sng" dirty="0" err="1"/>
              <a:t>Verma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Office 365 Collaboration Tools: Comprehensive Overview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0" r="1971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6480" y="3975472"/>
            <a:ext cx="6400027" cy="1953455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kern="5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Provides instant resume to individuals</a:t>
            </a:r>
            <a:endParaRPr lang="en-US" sz="6400" b="1" dirty="0">
              <a:latin typeface="Arial Black" panose="020B0A04020102020204" pitchFamily="34" charset="0"/>
            </a:endParaRPr>
          </a:p>
          <a:p>
            <a:r>
              <a:rPr lang="en-US" sz="6400" b="1" dirty="0">
                <a:latin typeface="Arial Black" panose="020B0A04020102020204" pitchFamily="34" charset="0"/>
              </a:rPr>
              <a:t>Better Problem Solving </a:t>
            </a:r>
          </a:p>
          <a:p>
            <a:r>
              <a:rPr lang="en-US" sz="6400" b="1" kern="5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There are choices available for resume format for users as per their qualification and requirements.</a:t>
            </a:r>
          </a:p>
          <a:p>
            <a:r>
              <a:rPr lang="en-US" sz="6400" b="1" kern="5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The system saves time and reduces human efforts.</a:t>
            </a:r>
          </a:p>
          <a:p>
            <a:r>
              <a:rPr lang="en-US" sz="6400" b="1" kern="5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Reduces tedious work in thinking and creating resume and is convenient for users.</a:t>
            </a:r>
          </a:p>
          <a:p>
            <a:endParaRPr lang="en-US" sz="6400" b="1" dirty="0">
              <a:latin typeface="Arial Black" panose="020B0A04020102020204" pitchFamily="34" charset="0"/>
            </a:endParaRPr>
          </a:p>
          <a:p>
            <a:r>
              <a:rPr lang="en-US" sz="6400" b="1" dirty="0">
                <a:latin typeface="Arial Black" panose="020B0A04020102020204" pitchFamily="34" charset="0"/>
              </a:rPr>
              <a:t>FASTER PRODUCTION</a:t>
            </a:r>
          </a:p>
          <a:p>
            <a:endParaRPr lang="en-US" sz="2400" b="1" dirty="0">
              <a:latin typeface="Algerian" panose="04020705040A02060702" pitchFamily="82" charset="0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227" y="1445570"/>
            <a:ext cx="10716654" cy="1929569"/>
          </a:xfr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FAST PERFORMANCE 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RELIABLE PERFORMANCE 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REMOTE LOGIN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MINIMISE POTENTIAL HUMAN ERRORS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EASY ACCESS TO THE DAY TO DAY ACTIVITIES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EFFICIENT EMPLOYEES CAN BE IDENTIFIED EASILY 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 INCREASE COMPETITIVE ADVANTAGE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PROJECT</a:t>
            </a:r>
          </a:p>
        </p:txBody>
      </p:sp>
      <p:pic>
        <p:nvPicPr>
          <p:cNvPr id="1028" name="Picture 4" descr="Features Images, Stock Photos &amp;amp; Vectors | Shutterstock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r="5469" b="10671"/>
          <a:stretch/>
        </p:blipFill>
        <p:spPr bwMode="auto">
          <a:xfrm>
            <a:off x="3967163" y="1233488"/>
            <a:ext cx="4257675" cy="459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990-991B-44D9-9EC3-BC115E17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Design:-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9B143-F67A-49D9-A479-1F30E4F8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FD3D8-60E4-4FC3-81BD-D511CB9C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008"/>
            <a:ext cx="12192000" cy="58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3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5" b="785"/>
          <a:stretch>
            <a:fillRect/>
          </a:stretch>
        </p:blipFill>
        <p:spPr>
          <a:xfrm>
            <a:off x="371476" y="260350"/>
            <a:ext cx="11520488" cy="34302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3" y="4036540"/>
            <a:ext cx="4975655" cy="2994904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sz="3200" dirty="0"/>
              <a:t>DO YOU HAVE ANY QUESTION ?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PLEASE ASK </a:t>
            </a:r>
            <a:br>
              <a:rPr lang="en-US" sz="3200" dirty="0"/>
            </a:br>
            <a:r>
              <a:rPr lang="en-US" sz="3200" dirty="0"/>
              <a:t>AND </a:t>
            </a:r>
            <a:br>
              <a:rPr lang="en-US" sz="3200" dirty="0"/>
            </a:br>
            <a:r>
              <a:rPr lang="en-US" sz="3200" dirty="0"/>
              <a:t>GIVE THE FEEDBACK</a:t>
            </a:r>
            <a:br>
              <a:rPr lang="en-US" sz="3200" dirty="0"/>
            </a:br>
            <a:endParaRPr lang="en-US" sz="3200" b="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 descr="GREETINGS - theGnanave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684" y="4357815"/>
            <a:ext cx="3872728" cy="216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60C99C-4D9A-4DAB-AA53-E488AEBCAE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195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Black</vt:lpstr>
      <vt:lpstr>Calibri</vt:lpstr>
      <vt:lpstr>Calibri Light</vt:lpstr>
      <vt:lpstr>Office Theme</vt:lpstr>
      <vt:lpstr>Project Presentation  </vt:lpstr>
      <vt:lpstr>Resume Generator</vt:lpstr>
      <vt:lpstr>INTRODUCTION </vt:lpstr>
      <vt:lpstr>SCOPE OF THE PROJECT</vt:lpstr>
      <vt:lpstr>FEATURES OF THE PROJECT</vt:lpstr>
      <vt:lpstr>Design:-</vt:lpstr>
      <vt:lpstr>DO YOU HAVE ANY QUESTION ?  PLEASE ASK  AND  GIVE THE FEEDBACK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2021-10-27T18:36:17Z</dcterms:created>
  <dcterms:modified xsi:type="dcterms:W3CDTF">2022-01-15T07:04:31Z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