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58" r:id="rId4"/>
    <p:sldId id="265" r:id="rId5"/>
    <p:sldId id="267" r:id="rId6"/>
    <p:sldId id="266" r:id="rId7"/>
    <p:sldId id="264" r:id="rId8"/>
    <p:sldId id="271" r:id="rId9"/>
    <p:sldId id="269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A56C-5E51-477B-8E6C-589976FFBA21}" type="datetimeFigureOut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8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2A50-D0EC-4F8B-B141-EA6FBEA268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B91A-901E-462F-BF26-9C89A82B05A8}" type="datetimeFigureOut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89DB7-754A-4CC2-BDA6-FE1AF9EBF5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89DB7-754A-4CC2-BDA6-FE1AF9EBF5E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584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64-F1B5-4524-924B-E05A7F38982E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589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2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9904-45E9-4FBD-AFB2-40AB5FC6B05F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F6A-7686-4B4E-B526-C02BCA7C681A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D001-BBC8-4B11-B7C6-9EDB06E571C2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602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738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AA85-5F68-43B5-B88A-82F849F3F631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43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4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5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1A62-4744-4D32-BFC2-BBE7A3E337B5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751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52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7260-47A2-46C8-9393-7B8FC2EE85D5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759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60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FC9E-16A9-46F0-A409-BC0B56A35BBB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776E-36DF-4825-8B95-5339AE087649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765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67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1343-04C4-4999-BCB4-D7683D853A18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77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5AF-7DC0-413D-8A14-AC6F39CF2E8F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/>
              <a:t>Hacksprint</a:t>
            </a:r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728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9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0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2BE73B-050C-4AF6-AB62-9A126F913366}" type="datetime1">
              <a:rPr lang="en-IN" smtClean="0"/>
              <a:pPr/>
              <a:t>01-05-2024</a:t>
            </a:fld>
            <a:endParaRPr lang="en-IN"/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/>
              <a:t>Hacksprint</a:t>
            </a:r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70CB73-D5E5-447B-B518-E9734AD0AC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1eca07@karpagamtech.ac.in" TargetMode="External"/><Relationship Id="rId2" Type="http://schemas.openxmlformats.org/officeDocument/2006/relationships/hyperlink" Target="mailto:21eca05@karpagamtech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21eca23@karpagamtech.ac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24936" cy="33969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Problem Statement Title: Reduction of Energy Consumption and Conservation.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Idea Title : Automatic </a:t>
            </a:r>
            <a:r>
              <a:rPr lang="en-US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Auditorium Light System Management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Team Name: THE ELITE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Theme: Sustainable power consumption</a:t>
            </a:r>
            <a:endParaRPr lang="en-IN" dirty="0"/>
          </a:p>
        </p:txBody>
      </p:sp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IN" dirty="0"/>
              <a:t>EPICS REVIEW</a:t>
            </a:r>
            <a:r>
              <a:rPr lang="en-US" dirty="0"/>
              <a:t> 20</a:t>
            </a:r>
            <a:r>
              <a:rPr lang="en-US" altLang="en-IN" dirty="0"/>
              <a:t>24</a:t>
            </a:r>
            <a:endParaRPr lang="en-IN" dirty="0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570"/>
            <a:ext cx="9144000" cy="1204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Commercial Viability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700808"/>
            <a:ext cx="7772400" cy="45720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AALS can be improved and enhanced by using machine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image processing techniques.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example , an Auditorium that’s already fixed with a camera and its frame rate, resolution are high so that we can use the existing camera’s  feed.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Logitech C920 HD Pro Webcam is a cost-effective device that provides 1080p video quality and is appropriate for various tasks such as facial recognition and basic object recognition.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marR="0" indent="0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auditorium light system management project successfully optimized energy usage, enhanced user experience through customizable lighting presets and improved overall operational efficiency by implementing smart sensors.</a:t>
            </a:r>
            <a:br>
              <a:rPr lang="en-US" sz="2000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</a:br>
            <a:endParaRPr lang="en-US" sz="2000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457200" marR="0" indent="0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457200" marR="0" indent="0" algn="ctr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</a:rPr>
              <a:t> </a:t>
            </a:r>
          </a:p>
          <a:p>
            <a:pPr marL="457200" marR="0" indent="0" algn="ctr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endParaRPr lang="en-US" sz="2000" b="1" dirty="0"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457200" marR="0" indent="0" algn="ctr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endParaRPr lang="en-US" sz="2000" b="1" dirty="0"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457200" marR="0" indent="0">
              <a:lnSpc>
                <a:spcPct val="115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</a:rPr>
              <a:t>                                     </a:t>
            </a: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</a:rPr>
              <a:t>THANK   YOU   </a:t>
            </a:r>
            <a:endParaRPr lang="en-IN" sz="2400" b="1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dirty="0"/>
              <a:t>EPICS </a:t>
            </a:r>
            <a:endParaRPr lang="zh-CN" altLang="en-US" dirty="0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 Details</a:t>
            </a:r>
            <a:endParaRPr lang="en-IN" dirty="0"/>
          </a:p>
        </p:txBody>
      </p:sp>
      <p:sp>
        <p:nvSpPr>
          <p:cNvPr id="104863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 Name: THE ELITE</a:t>
            </a:r>
          </a:p>
          <a:p>
            <a:pPr marL="0" indent="0">
              <a:buNone/>
            </a:pPr>
            <a:r>
              <a:rPr lang="en-US" dirty="0"/>
              <a:t>College Name: </a:t>
            </a:r>
            <a:r>
              <a:rPr lang="en-US" dirty="0" err="1"/>
              <a:t>Karpagam</a:t>
            </a:r>
            <a:r>
              <a:rPr lang="en-US" dirty="0"/>
              <a:t> Institute of Technology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37" name="Content Placeholder 2"/>
          <p:cNvSpPr txBox="1"/>
          <p:nvPr/>
        </p:nvSpPr>
        <p:spPr>
          <a:xfrm>
            <a:off x="854580" y="2861320"/>
            <a:ext cx="7772400" cy="3159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8333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500" dirty="0" err="1"/>
              <a:t>Agalya</a:t>
            </a:r>
            <a:r>
              <a:rPr lang="en-US" sz="1500" dirty="0"/>
              <a:t> V                         Female    III    ECE    8870629949      </a:t>
            </a:r>
            <a:r>
              <a:rPr lang="en-US" sz="1500" dirty="0">
                <a:hlinkClick r:id="rId2"/>
              </a:rPr>
              <a:t>21eca05@karpagamtech.ac.in</a:t>
            </a:r>
            <a:endParaRPr lang="en-US" sz="1500" dirty="0"/>
          </a:p>
          <a:p>
            <a:pPr marL="0" indent="0">
              <a:buFont typeface="Wingdings 2"/>
              <a:buNone/>
            </a:pPr>
            <a:r>
              <a:rPr lang="en-US" sz="1500" dirty="0"/>
              <a:t>Akshay K                        Male        III    ECE    7448583577      </a:t>
            </a:r>
            <a:r>
              <a:rPr lang="en-US" sz="1500" dirty="0">
                <a:hlinkClick r:id="rId3"/>
              </a:rPr>
              <a:t>21eca07@karpagamtech.ac.in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Chiradeep M	   Male	 III    ECE	 6374797415      </a:t>
            </a:r>
            <a:r>
              <a:rPr lang="en-US" sz="1500" dirty="0">
                <a:hlinkClick r:id="rId4"/>
              </a:rPr>
              <a:t>22leca01@karpagamtech.ac.in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 err="1"/>
              <a:t>DivyaPrashanth</a:t>
            </a:r>
            <a:r>
              <a:rPr lang="en-US" sz="1500" dirty="0"/>
              <a:t> M	   Male	 III    ECE	 9486770040      </a:t>
            </a:r>
            <a:r>
              <a:rPr lang="en-US" sz="1500" dirty="0">
                <a:hlinkClick r:id="rId4"/>
              </a:rPr>
              <a:t>21eca23@karpagamtech.ac.in</a:t>
            </a:r>
            <a:r>
              <a:rPr lang="en-US" sz="1500" dirty="0"/>
              <a:t>			</a:t>
            </a:r>
          </a:p>
          <a:p>
            <a:pPr marL="0" indent="0">
              <a:buNone/>
            </a:pPr>
            <a:endParaRPr lang="en-US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/>
              <a:buNone/>
            </a:pPr>
            <a:endParaRPr lang="en-US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</a:t>
            </a:r>
          </a:p>
          <a:p>
            <a:pPr marL="0" indent="0">
              <a:buFont typeface="Wingdings 2"/>
              <a:buNone/>
            </a:pPr>
            <a:endParaRPr lang="en-US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/>
              <a:buNone/>
            </a:pPr>
            <a:endParaRPr lang="en-US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/>
              <a:buNone/>
            </a:pPr>
            <a:endParaRPr lang="en-IN" sz="1500" dirty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IN" dirty="0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dirty="0"/>
              <a:t>EPICS</a:t>
            </a:r>
            <a:endParaRPr lang="en-IN" dirty="0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67507-2979-D7E2-FD75-3AC8B4BC88EC}"/>
              </a:ext>
            </a:extLst>
          </p:cNvPr>
          <p:cNvSpPr txBox="1"/>
          <p:nvPr/>
        </p:nvSpPr>
        <p:spPr>
          <a:xfrm>
            <a:off x="971600" y="1484784"/>
            <a:ext cx="7704856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The management and control of lighting systems play a pivotal role in enhancing the audience's experience and facilitating a wide range of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 Traditional lighting systems, often manual or semi-automated, suffer from a lack of flexibility, inefficiency in energy consumption, and the inability to adapt to the diverse requirements of different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This project </a:t>
            </a:r>
            <a:r>
              <a:rPr lang="en-US" sz="225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proposes the </a:t>
            </a:r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design and implementation of an auditorium light management system that leverages advanced technologies to offer a comprehensive solution to these challenges.</a:t>
            </a:r>
            <a:endParaRPr lang="en-US" sz="2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Idea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AALS is designed with the primary objective of automating the control of lighting within auditoriums.</a:t>
            </a:r>
          </a:p>
          <a:p>
            <a:pPr marL="0" indent="0">
              <a:buNone/>
            </a:pPr>
            <a:endParaRPr lang="en-US" sz="225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system architecture integrates Internet of Things (IoT) components, sensor technologies, and sophisticated software algorithms to enable intelligent control and management of lighting fixtures.</a:t>
            </a:r>
          </a:p>
          <a:p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5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Without involving human  intervention we can turn ON and OFF the lights automatica</a:t>
            </a:r>
            <a:r>
              <a:rPr lang="en-US" sz="2250" dirty="0"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lly.</a:t>
            </a:r>
            <a:endParaRPr lang="en-US" sz="225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25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Pictorial Representation of the Idea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DF825-6A7A-DB49-6E67-06498527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9" y="2271551"/>
            <a:ext cx="4848902" cy="2314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Technology Stack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 used in projects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– Down transformer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IR sensors</a:t>
            </a:r>
          </a:p>
          <a:p>
            <a:r>
              <a:rPr lang="en-US" dirty="0"/>
              <a:t>Microcontroller(pic16F877A)</a:t>
            </a:r>
          </a:p>
          <a:p>
            <a:r>
              <a:rPr lang="en-US" dirty="0"/>
              <a:t>Resistors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IR sensor/Industrial Ultrasonic sensors can be used at the entrance of the auditorium to detect the count of the persons entering and getting out the place.</a:t>
            </a:r>
          </a:p>
          <a:p>
            <a:endParaRPr lang="en-US" dirty="0"/>
          </a:p>
          <a:p>
            <a:r>
              <a:rPr lang="en-US" dirty="0"/>
              <a:t>On based of the count the lights will turn ON and OFF </a:t>
            </a:r>
            <a:r>
              <a:rPr lang="en-US" dirty="0" err="1"/>
              <a:t>automatically.The</a:t>
            </a:r>
            <a:r>
              <a:rPr lang="en-US" dirty="0"/>
              <a:t> same way it may also applicable to Fans .</a:t>
            </a: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Demo/Output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3" name="Picture 2" descr="A circuit board with lights&#10;&#10;Description automatically generated">
            <a:extLst>
              <a:ext uri="{FF2B5EF4-FFF2-40B4-BE49-F238E27FC236}">
                <a16:creationId xmlns:a16="http://schemas.microsoft.com/office/drawing/2014/main" id="{17579993-5764-E427-5E45-7C52ABF86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1503" y="402953"/>
            <a:ext cx="3857625" cy="6597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IN" dirty="0">
                <a:solidFill>
                  <a:schemeClr val="accent1">
                    <a:lumMod val="75000"/>
                  </a:schemeClr>
                </a:solidFill>
              </a:rPr>
              <a:t>Social Benefits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 power is reduced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consumption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–efficient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Install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Effortless to manage</a:t>
            </a: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505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Lucida Sans</vt:lpstr>
      <vt:lpstr>Times New Roman</vt:lpstr>
      <vt:lpstr>Verdana</vt:lpstr>
      <vt:lpstr>Wingdings 2</vt:lpstr>
      <vt:lpstr>Equity</vt:lpstr>
      <vt:lpstr>EPICS REVIEW 2024</vt:lpstr>
      <vt:lpstr>Team Details</vt:lpstr>
      <vt:lpstr>Problem Description</vt:lpstr>
      <vt:lpstr>Your Idea</vt:lpstr>
      <vt:lpstr>Pictorial Representation of the Idea</vt:lpstr>
      <vt:lpstr>Technology Stack</vt:lpstr>
      <vt:lpstr>Implementation</vt:lpstr>
      <vt:lpstr>Demo/Output</vt:lpstr>
      <vt:lpstr>Social Benefits</vt:lpstr>
      <vt:lpstr>Commercial Viability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&lt;logo&gt; Hackathon Name &lt;year&gt;</dc:title>
  <dc:creator>ADMIN</dc:creator>
  <cp:lastModifiedBy>pughalarasan Y A</cp:lastModifiedBy>
  <cp:revision>8</cp:revision>
  <dcterms:created xsi:type="dcterms:W3CDTF">2023-09-01T10:07:49Z</dcterms:created>
  <dcterms:modified xsi:type="dcterms:W3CDTF">2024-05-01T08:11:27Z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ed4c3dcf635c4b9987170dced3c684d1</vt:lpwstr>
  </property>
</Properties>
</file>