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73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ivya%20shree%20EXCEL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Divya%20shree%20EXCEL.xlsx" TargetMode="External" /><Relationship Id="rId2" Type="http://schemas.microsoft.com/office/2011/relationships/chartColorStyle" Target="colors2.xml" /><Relationship Id="rId1" Type="http://schemas.microsoft.com/office/2011/relationships/chartStyle" Target="style2.xml" 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Divya%20shree%20EXCEL.xlsx" TargetMode="External" /><Relationship Id="rId2" Type="http://schemas.microsoft.com/office/2011/relationships/chartColorStyle" Target="colors3.xml" /><Relationship Id="rId1" Type="http://schemas.microsoft.com/office/2011/relationships/chartStyle" Target="style3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 shree EXCEL.xlsx]Sheet1!PivotTable1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92-B745-91E6-300F8F78E960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92-B745-91E6-300F8F78E960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492-B745-91E6-300F8F78E960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492-B745-91E6-300F8F78E9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3847999"/>
        <c:axId val="103850879"/>
      </c:barChart>
      <c:catAx>
        <c:axId val="10384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0879"/>
        <c:crosses val="autoZero"/>
        <c:auto val="1"/>
        <c:lblAlgn val="ctr"/>
        <c:lblOffset val="100"/>
        <c:noMultiLvlLbl val="0"/>
      </c:catAx>
      <c:valAx>
        <c:axId val="10385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4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 shree EXCEL.xlsx]Sheet1!PivotTable1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5-8F42-8E8E-C847C9E0C1A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15-8F42-8E8E-C847C9E0C1A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15-8F42-8E8E-C847C9E0C1A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215-8F42-8E8E-C847C9E0C1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[Divya shree EXCEL.xlsx]Sheet1!PivotTable1</c:name>
    <c:fmtId val="-1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33-104D-946B-52CA45FC68BB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33-104D-946B-52CA45FC68BB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F33-104D-946B-52CA45FC68BB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F33-104D-946B-52CA45FC68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NAME:DIVYASHREE P</a:t>
            </a:r>
          </a:p>
          <a:p>
            <a:r>
              <a:rPr lang="en-US" sz="2400" dirty="0"/>
              <a:t>REGISTER NO:312209828/ EC57463F60FF29993C1425255557BF89</a:t>
            </a:r>
          </a:p>
          <a:p>
            <a:r>
              <a:rPr lang="en-US" sz="2400" dirty="0"/>
              <a:t>DEPARTMENT:B.COM ( ACCOUNTING AND FINANCE)</a:t>
            </a:r>
          </a:p>
          <a:p>
            <a:r>
              <a:rPr lang="en-US" sz="2400" dirty="0"/>
              <a:t>COLLEGE : VALLIYAMMAL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C130C-A2AE-6E94-A0FB-B82F4CCB3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 Data preparation – Import and clean the dataset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Sales performance metrics – Calculated sales growth rate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performance scoring – use a weighted average to combine score </a:t>
            </a:r>
          </a:p>
          <a:p>
            <a:r>
              <a:rPr lang="en-US" dirty="0"/>
              <a:t>                                                              into an overall performance score.  </a:t>
            </a:r>
          </a:p>
          <a:p>
            <a:pPr marL="342900" indent="-342900">
              <a:buAutoNum type="arabicPeriod" startAt="4"/>
            </a:pPr>
            <a:r>
              <a:rPr lang="en-US" dirty="0"/>
              <a:t>Correlation Analysis – Calculate correlation coefficient between training hours</a:t>
            </a:r>
          </a:p>
          <a:p>
            <a:r>
              <a:rPr lang="en-US" dirty="0"/>
              <a:t>                                             and sales performance Score.</a:t>
            </a:r>
          </a:p>
          <a:p>
            <a:r>
              <a:rPr lang="en-US" dirty="0"/>
              <a:t>  5.  Visualization and dashboard – Create interactive charts and tables to display </a:t>
            </a:r>
          </a:p>
          <a:p>
            <a:r>
              <a:rPr lang="en-US" dirty="0"/>
              <a:t>                                                               employee performance scores.                                                       </a:t>
            </a:r>
          </a:p>
          <a:p>
            <a:r>
              <a:rPr lang="en-US" dirty="0"/>
              <a:t>                                         </a:t>
            </a:r>
          </a:p>
          <a:p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523F8BF-7805-480A-9674-B07462836D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3287764"/>
              </p:ext>
            </p:extLst>
          </p:nvPr>
        </p:nvGraphicFramePr>
        <p:xfrm>
          <a:off x="1263333" y="2676525"/>
          <a:ext cx="4585334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B057-7B8C-76E4-494C-86B9DDEC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B229EFC-3001-3E62-69D7-7187DA6389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916591"/>
              </p:ext>
            </p:extLst>
          </p:nvPr>
        </p:nvGraphicFramePr>
        <p:xfrm>
          <a:off x="1123474" y="1668066"/>
          <a:ext cx="4730116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16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F6FFC0D-0940-30F5-487F-1749E35A01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4619543"/>
              </p:ext>
            </p:extLst>
          </p:nvPr>
        </p:nvGraphicFramePr>
        <p:xfrm>
          <a:off x="1093232" y="1857375"/>
          <a:ext cx="4612004" cy="2914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2999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D2039-8643-4F64-B872-89354D4D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384995"/>
          </a:xfrm>
        </p:spPr>
        <p:txBody>
          <a:bodyPr/>
          <a:lstStyle/>
          <a:p>
            <a:r>
              <a:rPr lang="en-US" dirty="0"/>
              <a:t>Our Employee performance analysis using Excel has provided a comprehensive and </a:t>
            </a:r>
          </a:p>
          <a:p>
            <a:r>
              <a:rPr lang="en-US" dirty="0"/>
              <a:t>data – driven approach to evaluating sales employees performance at XYZ Corporation.</a:t>
            </a:r>
          </a:p>
          <a:p>
            <a:r>
              <a:rPr lang="en-US" dirty="0"/>
              <a:t>Bye leveraging Excel powerful tools and techniques. Automated sales performance metrics </a:t>
            </a:r>
          </a:p>
          <a:p>
            <a:r>
              <a:rPr lang="en-US" dirty="0"/>
              <a:t>Calculations, saving time and reducing errors. Implement regular performance reviews </a:t>
            </a:r>
          </a:p>
          <a:p>
            <a:r>
              <a:rPr lang="en-US" dirty="0"/>
              <a:t>Using our Excel based dashboard.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8CC25B-726A-7D4F-33C6-779BD3213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480102"/>
            <a:ext cx="10972800" cy="1107996"/>
          </a:xfrm>
        </p:spPr>
        <p:txBody>
          <a:bodyPr/>
          <a:lstStyle/>
          <a:p>
            <a:r>
              <a:rPr lang="en-US" dirty="0"/>
              <a:t>As the HR Manager at XYZ Corporation, you have been tasked  with analyzing </a:t>
            </a:r>
          </a:p>
          <a:p>
            <a:r>
              <a:rPr lang="en-US" dirty="0"/>
              <a:t>The performance of 20 sales employees over the past quarter.  The company </a:t>
            </a:r>
          </a:p>
          <a:p>
            <a:r>
              <a:rPr lang="en-US" dirty="0"/>
              <a:t>Wants to identify top performers, areas for improvement, and trends </a:t>
            </a:r>
          </a:p>
          <a:p>
            <a:r>
              <a:rPr lang="en-US" dirty="0"/>
              <a:t>In employee performance.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analysis and visualization using Excel calculation of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metrics sales revenue, Target, and </a:t>
            </a:r>
          </a:p>
          <a:p>
            <a:pPr algn="l"/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percentage. Identification of top performers </a:t>
            </a:r>
          </a:p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areas for improvement.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D5421-A53B-34C1-B6D2-A4DBE295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389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HR Manager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Sales managers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 Heads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Team leads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Senior management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Training and development Team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1FCF9-972B-ED9B-CB5F-9D78E2BFF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2268141"/>
            <a:ext cx="8763000" cy="1384995"/>
          </a:xfrm>
        </p:spPr>
        <p:txBody>
          <a:bodyPr/>
          <a:lstStyle/>
          <a:p>
            <a:r>
              <a:rPr lang="en-US" dirty="0"/>
              <a:t>Automated calculation easy to use template for calculating sales </a:t>
            </a:r>
          </a:p>
          <a:p>
            <a:r>
              <a:rPr lang="en-US" dirty="0"/>
              <a:t>Performance metrics, including sales revenue, target, and </a:t>
            </a:r>
          </a:p>
          <a:p>
            <a:r>
              <a:rPr lang="en-US" dirty="0"/>
              <a:t>Performance percentage. Data visualization interactive dashboards</a:t>
            </a:r>
          </a:p>
          <a:p>
            <a:r>
              <a:rPr lang="en-US" dirty="0"/>
              <a:t>And charts to help end users quickly understand complex data </a:t>
            </a:r>
          </a:p>
          <a:p>
            <a:r>
              <a:rPr lang="en-US" dirty="0"/>
              <a:t>And identify trends.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2611B-EC43-F274-8795-33861B1EB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title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revenue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satisfaction Ratings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Training Hours completes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67ABEA-FB8B-F0CC-F0A3-8254C7C2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7476" y="2294930"/>
            <a:ext cx="8924924" cy="193899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Boost employee engagement and motivation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Enhance sales performance and revenue growth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Make informed decisions about talent development</a:t>
            </a:r>
          </a:p>
          <a:p>
            <a:r>
              <a:rPr lang="en-US" dirty="0"/>
              <a:t>     and succession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Gain a competitive edge in the market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90</Words>
  <Application>Microsoft Office PowerPoint</Application>
  <PresentationFormat>Widescreen</PresentationFormat>
  <Paragraphs>41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sekargayathri09@gmail.com</cp:lastModifiedBy>
  <cp:revision>16</cp:revision>
  <dcterms:created xsi:type="dcterms:W3CDTF">2024-03-29T15:07:22Z</dcterms:created>
  <dcterms:modified xsi:type="dcterms:W3CDTF">2024-08-30T14:35:59Z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