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6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Libraries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Introduction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Libraries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Conclusion</a:t>
          </a: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hat-is-python-scikit-librar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rtificial-neural-networks-and-its-applications/" TargetMode="External"/><Relationship Id="rId2" Type="http://schemas.openxmlformats.org/officeDocument/2006/relationships/hyperlink" Target="https://www.geeksforgeeks.org/what-is-kera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introduction-convolution-neural-network/" TargetMode="External"/><Relationship Id="rId4" Type="http://schemas.openxmlformats.org/officeDocument/2006/relationships/hyperlink" Target="https://www.geeksforgeeks.org/introduction-to-recurrent-neural-network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seaborn-pytho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plotly-tutoria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nltk-tokenization-stemming-lemmatization-pos-tagg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eautifulsoup-scraping-paragraphs-from-htm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game-tutori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okenization-using-spacy-librar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cipy-linear-algebra-scipy-linal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heano-in-pytho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upervised-unsupervised-learning/" TargetMode="External"/><Relationship Id="rId2" Type="http://schemas.openxmlformats.org/officeDocument/2006/relationships/hyperlink" Target="https://www.geeksforgeeks.org/pybrain-overvi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introduction-to-recurrent-neural-network/" TargetMode="External"/><Relationship Id="rId4" Type="http://schemas.openxmlformats.org/officeDocument/2006/relationships/hyperlink" Target="https://www.geeksforgeeks.org/feedforward-neural-network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data-visualization-using-bokeh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hat-is-gpu-accelerati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ibraries-in-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chine-learning/" TargetMode="External"/><Relationship Id="rId2" Type="http://schemas.openxmlformats.org/officeDocument/2006/relationships/hyperlink" Target="https://www.geeksforgeeks.org/python-nump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frame-vs-series-in-pandas/" TargetMode="External"/><Relationship Id="rId2" Type="http://schemas.openxmlformats.org/officeDocument/2006/relationships/hyperlink" Target="https://www.geeksforgeeks.org/pandas-tutoria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atplotlib-tutoria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tensorflow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mputer-vision/" TargetMode="External"/><Relationship Id="rId2" Type="http://schemas.openxmlformats.org/officeDocument/2006/relationships/hyperlink" Target="https://www.geeksforgeeks.org/getting-started-with-pytor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natural-language-processing-overvie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4572000"/>
            <a:ext cx="11226798" cy="895244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ADVANCE LIBRARIES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E259-62B4-6222-93D7-F4739B1D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scikit-learn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F4A51-0030-801D-F4EC-3BCF2267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Scikit-learn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machine-learning library that provides tools for data mining and analysis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includes lots of machine learning algorithms for different tasks.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has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consistent API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which makes it easier to learn and use. The uniformity of the API across different algorithms helps in switching between models.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offers various algorithms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classification, regression, clustering, and dimensionality reduction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can easily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integrate with Python libraries such as Pandas and NumPy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making it easy to work with different data formats.</a:t>
            </a:r>
          </a:p>
        </p:txBody>
      </p:sp>
    </p:spTree>
    <p:extLst>
      <p:ext uri="{BB962C8B-B14F-4D97-AF65-F5344CB8AC3E}">
        <p14:creationId xmlns:p14="http://schemas.microsoft.com/office/powerpoint/2010/main" val="341630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2971-EDC3-F6AE-313D-2874E91C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Keras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FFFBF-7AB1-34C7-0991-6082D3E3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Keras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is a high-level neural network API that is used for building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artificial neural networks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 It is modular and helps us to construct neural network models layer by layer.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provides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user-friendly interface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that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simplifies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complex process of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creating and training neural networks.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With its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integration into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Tensorflow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, it inherits the strengths of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Tensorflow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Keras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supports the building of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4"/>
              </a:rPr>
              <a:t>RNN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and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5"/>
              </a:rPr>
              <a:t>CNN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catering to a wide range of ML tasks.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4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C247-4D5A-258A-D6EF-3DFCA3A6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Seaborn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0FB83-EC00-5CAC-6EF3-DC9083679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Seaborn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data visualization library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which is based on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Matplotlib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is very helpful in creating beautiful statistical plots with minimal code.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Seaborn has many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high-level functions that simplify the process of creating complex statistical visualization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themes and color palettes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built-in chances the visual appeal of the plots.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works perfectly with Pandas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DataFrames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it takes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DataFrames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as input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making it easier for users working with tabular data.</a:t>
            </a:r>
          </a:p>
        </p:txBody>
      </p:sp>
    </p:spTree>
    <p:extLst>
      <p:ext uri="{BB962C8B-B14F-4D97-AF65-F5344CB8AC3E}">
        <p14:creationId xmlns:p14="http://schemas.microsoft.com/office/powerpoint/2010/main" val="12444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4CBC-4CB9-B1EC-5338-7DEAB334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Plotly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5319-7562-EA38-5CF0-58FED1E6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Plotly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 Python library helpful in the creation of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interactive and visually appealing plots and charts for your data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Plotly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work smoothly with popular libraries such as pandas, NumPy, and scikit-learn.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Plotly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create interactive charts and graphs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that bring data to life.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Plotly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allows various chart types such as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line charts, bar charts, and scatter plots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to showcase your data.</a:t>
            </a:r>
          </a:p>
        </p:txBody>
      </p:sp>
    </p:spTree>
    <p:extLst>
      <p:ext uri="{BB962C8B-B14F-4D97-AF65-F5344CB8AC3E}">
        <p14:creationId xmlns:p14="http://schemas.microsoft.com/office/powerpoint/2010/main" val="6049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748A-C4BA-DED8-2633-B4FF3188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</a:t>
            </a:r>
            <a:r>
              <a:rPr lang="en-US" dirty="0" err="1"/>
              <a:t>Nltk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B288A-5098-FA86-F8D9-51CEB1F2D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Natural Language Toolkit (NLTK)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 library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working with human language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provides an easy-to-use interface.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NLTK is used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text processing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it has various tools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tokenization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stemming,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etc.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NLTK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implements various natural language processing algorithms and techniques.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NLTK easily integrates with other Python libraries such as sci-kit-learn and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Matplolib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etc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which enhances its functionality.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2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9180-57E1-A1BF-B0C5-E843C83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Beautiful soup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9AD1-FFC5-C349-7A99-A5476B0E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Beautiful Soup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used for parsing 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XML and HTML documents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can be used to extract data from the web pages.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Beautiful Soup can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automate tasks related to HTML and XML documents.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can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parse HTML and XML documents.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open-source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 easy to use.</a:t>
            </a:r>
          </a:p>
        </p:txBody>
      </p:sp>
    </p:spTree>
    <p:extLst>
      <p:ext uri="{BB962C8B-B14F-4D97-AF65-F5344CB8AC3E}">
        <p14:creationId xmlns:p14="http://schemas.microsoft.com/office/powerpoint/2010/main" val="3739853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F88A-30DF-940A-F497-DD44473C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</a:t>
            </a:r>
            <a:r>
              <a:rPr lang="en-US" dirty="0" err="1"/>
              <a:t>Pygame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0B69F-A745-2BD8-4607-E0E1160E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Pygame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 library that is used for developing video games or multimedia applications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Pygame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contains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computer graphics and sound libraries that can be used with Python.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We can very easily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create 2D games, simulations, and multimedia programs.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You can work with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PyGame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on various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OS such as Windows, macOS, and Linux.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74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AED9-9D04-B1DC-2BC3-975BD52F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Genism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1B1D-D227-B645-291F-95A0BFAB1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Gensim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stands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Generate Similar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open-source Python library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natural language processing (NLP)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It processes raw digital texts using unsupervised machine-learning algorithms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Gensim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can easily be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plugged into your input data stream.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Gensim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can easily handle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large text collections.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Gensim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can measure 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similarity between documents using techniques like cosine similarity.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8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3149-EA01-2848-0117-E0906D6E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Spacy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46BB-E62A-00AA-1438-7673C68D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spaCy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 library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that is predominantly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used for natural language processing (NLP)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is very fast, efficient, and production-ready hence suitable for many NLP tasks.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written in programming languages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 and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Cython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spaCy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very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efficient in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tokenization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(the process of breaking a text into smaller units called tokens).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spaCy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can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assign grammatical tags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to each word in a text.</a:t>
            </a:r>
          </a:p>
        </p:txBody>
      </p:sp>
    </p:spTree>
    <p:extLst>
      <p:ext uri="{BB962C8B-B14F-4D97-AF65-F5344CB8AC3E}">
        <p14:creationId xmlns:p14="http://schemas.microsoft.com/office/powerpoint/2010/main" val="2335175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D512-0F6F-D5EC-DB0C-9983E973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</a:t>
            </a:r>
            <a:r>
              <a:rPr lang="en-US" dirty="0" err="1"/>
              <a:t>Scipy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1596-B174-E4A4-56B6-944BF9BCA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SciPy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 library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used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scientific and technical computing. It is built on top of NumPy so it has additional functionalities for various scientific computing tasks.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SciPy can very easily approximate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definite integrals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has functions for numerical integrations.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SciPy offers optimization that minimizes or maximizes a given objective function.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SciPy has many functions for linear algebraic operations such as solving linear systems etc.</a:t>
            </a:r>
          </a:p>
        </p:txBody>
      </p:sp>
    </p:spTree>
    <p:extLst>
      <p:ext uri="{BB962C8B-B14F-4D97-AF65-F5344CB8AC3E}">
        <p14:creationId xmlns:p14="http://schemas.microsoft.com/office/powerpoint/2010/main" val="262315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A507-B60F-DC4D-89F1-D49F16FE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DETAILS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45D5-5FDD-1E4E-CF86-39E3A3D3B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 : Patel </a:t>
            </a:r>
            <a:r>
              <a:rPr lang="en-US" dirty="0" err="1"/>
              <a:t>Divykumar</a:t>
            </a:r>
            <a:r>
              <a:rPr lang="en-US" dirty="0"/>
              <a:t> </a:t>
            </a:r>
            <a:r>
              <a:rPr lang="en-US" dirty="0" err="1"/>
              <a:t>Vishnubhai</a:t>
            </a:r>
            <a:endParaRPr lang="en-US" dirty="0"/>
          </a:p>
          <a:p>
            <a:r>
              <a:rPr lang="en-US" dirty="0"/>
              <a:t>Enrollment No : 2401031830005</a:t>
            </a:r>
          </a:p>
          <a:p>
            <a:r>
              <a:rPr lang="en-US" dirty="0"/>
              <a:t>Div : D</a:t>
            </a:r>
          </a:p>
          <a:p>
            <a:r>
              <a:rPr lang="en-US" dirty="0"/>
              <a:t>Batch : D4</a:t>
            </a:r>
          </a:p>
          <a:p>
            <a:r>
              <a:rPr lang="en-US" dirty="0"/>
              <a:t>College : Silver Oak College Of Engineering And Technology</a:t>
            </a:r>
          </a:p>
          <a:p>
            <a:r>
              <a:rPr lang="en-US" dirty="0"/>
              <a:t>Roll No : 108</a:t>
            </a:r>
          </a:p>
          <a:p>
            <a:r>
              <a:rPr lang="en-US" dirty="0"/>
              <a:t>Subject : Programming In Python</a:t>
            </a:r>
          </a:p>
          <a:p>
            <a:r>
              <a:rPr lang="en-US" dirty="0"/>
              <a:t>Branch : Computer Science And Engineering</a:t>
            </a:r>
          </a:p>
          <a:p>
            <a:r>
              <a:rPr lang="en-US" dirty="0"/>
              <a:t>Topic : Mini Project “On Advance libraries In Python”</a:t>
            </a:r>
          </a:p>
          <a:p>
            <a:r>
              <a:rPr lang="en-US" dirty="0"/>
              <a:t>GitHub Link : https://github.com/DIVYKUMAR12345/ASSIGNMENT_3_MINI-PROJECT-PPT</a:t>
            </a:r>
          </a:p>
        </p:txBody>
      </p:sp>
    </p:spTree>
    <p:extLst>
      <p:ext uri="{BB962C8B-B14F-4D97-AF65-F5344CB8AC3E}">
        <p14:creationId xmlns:p14="http://schemas.microsoft.com/office/powerpoint/2010/main" val="77845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6BB2-EDC4-AEE9-53FE-7A028CD2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 Theano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F439F-A554-D6A8-85DD-B8A363BB9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Theano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open-source numerical computational library for Python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Using it the developers can easily evaluate mathematical expressions involving multi-dimensional arrays.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designed for numerical computation involving large-scale mathematical operations.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Theano can take advantage of the computational power of GPUs for faster computations.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can exchange data with other libraries such as NumPy because it can easily integrate with them.</a:t>
            </a:r>
          </a:p>
        </p:txBody>
      </p:sp>
    </p:spTree>
    <p:extLst>
      <p:ext uri="{BB962C8B-B14F-4D97-AF65-F5344CB8AC3E}">
        <p14:creationId xmlns:p14="http://schemas.microsoft.com/office/powerpoint/2010/main" val="3157915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40F8-ED1A-3C0A-5BAD-60D3CBF7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 </a:t>
            </a:r>
            <a:r>
              <a:rPr lang="en-US" dirty="0" err="1"/>
              <a:t>Pybrain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7CD0-B6EA-9BF1-93E3-2FFC202F3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PyBrain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library in Python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that is developed to provide tools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artificial intelligence, machine learning, and neural network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research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PyBrain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modular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that is user can easily, meaning users can easily create and combine different components to build custom machine-learning models.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PyBrain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supports both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supervised and unsupervised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tasks.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PyBrain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provides a range of neural network architectures such as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4"/>
              </a:rPr>
              <a:t>feed-forward neural networks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5"/>
              </a:rPr>
              <a:t>recurrent neural networks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099637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AC0C-0445-A2C6-8250-C61C8DE2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 Bokeh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8AD2-1587-6214-297E-FC1F8A89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Bokeh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is a Python library for data visualization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offers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high degree of customization on the visualizations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plots created in Bokeh are interactive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and can be zoom-in-out, and scrolled allowing users to explore data dynamically.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interactive visualizations can be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embedded in web applications or displayed in browsers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Bokeh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supports many plots and chart types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making it suitable for diverse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507977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EA8E-02F0-DF8D-4F7B-6D8F1ADC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19. Hebel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6855-E0CA-3DD3-E32F-178FF336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Hebel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deep-learning library for GPUs developed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accelerates deep learning computation using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GPU acceleration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Hebel can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harness the power of GPU to fasten deep learning computations.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Hebel is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built on top of NumPy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so it can easily integrate with NumPy arrays and is compatible with other Python scientific tools.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Hebel provides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functionality for building, training, and deploying deep neural networks.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27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7085-08B0-E7AC-6BA3-DBF5F15C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91FB-6AA1-E239-A9A8-A2A61A4C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top 20 python libraries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discussed in the article cover a wide range of applications from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numerical computing, and data manipulation to machine learning, natural language processing and data visualization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These libraries simplify the development tasks and also promote a collaborative ecosystem that promotes code reusability. Whether you are working on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scientific computing, data analysis, machine learning, web scraping or game development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these libraries are going to be used in them therefore as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developer you should explore them.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 libraries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help developers build robust software, making Python a favorite among developers.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82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pateldivy548@gmail.com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CONTENT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508645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60EE-A060-9E59-DA87-06F16B17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85A4-255D-F1AC-37E8-2B9E074D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libraries</a:t>
            </a:r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are reusable code modules that contain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pre-written code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You can integrate it into your code to save time and effort. They cover many diverse domains, such as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NumPy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which stands out for numerical computation and can very easily perform operations on large arrays and matrices.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Pandas, another trendy library, is widely used for data manipulation and analysis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and contains efficient data structures like Data Frames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These and many more libraries collectively contribute to Python's popularity by making the development process easier and promoting a collaborative ecosystem.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1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3173-C840-45A1-8EA4-365AAC66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Numpy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DA65-D0A1-8EA4-D8BB-907ECE833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8968"/>
            <a:ext cx="11029615" cy="4798142"/>
          </a:xfrm>
        </p:spPr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NumPy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the short name for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Numerical Python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which is a Python library predominantly used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technical and scientific computing.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Its array-oriented computing capabilities make it an essential tool for fields such as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linear algebra, statistical analysis, and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machine learning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numpy.ndarray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a data structure, a multidimensional array that allows the storage and manipulation of numerical data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NumPy contains many functions that allow operations to be performed element-wise on arrays.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NumPy supports linear algebra such as matrix multiplication, eigenvalue decomposition, and solving linear equations.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6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761B-649E-04F9-CAD6-50E68588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Pandas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27555-0069-2F86-DCA7-18078D555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Pandas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an open-source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manipulation library for Python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is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built on top of the NumPy library.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 introduces two primary data structures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Series and </a:t>
            </a:r>
            <a:r>
              <a:rPr lang="en-US" b="1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DataFrame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 Series is a one-dimensional labelled data whereas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DataFrame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is a two-dimensional labelled data resuming a table.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Pandas has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DataFrame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and Series, data structures for handling two-dimensional tabular data and one-dimensional arrays.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Pandas offers special tools for working with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time series data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Pandas have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tools for handling missing data, duplication, and other cleaning tasks.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8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8CBB-29D7-1C15-950C-1AB32F12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Matplotlib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60A7-EBD3-1863-9C15-CE942E082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Matplotlib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visualization library that allows developers to create static animated and interactive animations in Python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The graphs and plots it produces are extensively used for data visualization.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supports line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plots, bar charts, scatter plots,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 more.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Object Hierarchy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It follows a hierarchical structure where the top-level container is called a Figure and individual plots or charts are contained within Axes.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pyplot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module provides 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simple interface for creating plots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plot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function is used for creating line plots while other functions like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scatter(), bar(), and hist() are used for different visualization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749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F08D-73E6-1535-38E3-E962109A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Tensorflow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B0742-CF21-71DD-FFC8-FBFCAF42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Tensorflow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open-source Python library for machine learning and artificial intelligence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It is particularly used for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training and inference of deep neural networks.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based on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flow graphs where nodes represent mathematical operations and edges represent tensors.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a machine-learning library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developed by Google.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helps in the creation of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computational graphs and execution on various hardware platforms.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2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2D34-9EE5-D8E3-EE43-7FE924DC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Pytorch</a:t>
            </a:r>
            <a:r>
              <a:rPr lang="en-US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D5DB-F5FC-A80B-7FB3-74230436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PyTorch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an open-source library designed for tasks such as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computer vision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and 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  <a:hlinkClick r:id="rId4"/>
              </a:rPr>
              <a:t>natural language processing (NLP)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 Features: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PyTorch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makes use of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n-dimension arrays known as tensors to represent data.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PyTorch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performs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operations on tensors and represents them on a dynamic computational graph.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PyTorch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efficient in the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training of neural networks as it can efficiently calculate the derivative of tensors.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236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78</TotalTime>
  <Words>1830</Words>
  <Application>Microsoft Office PowerPoint</Application>
  <PresentationFormat>Widescreen</PresentationFormat>
  <Paragraphs>139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Gill Sans MT</vt:lpstr>
      <vt:lpstr>Nunito</vt:lpstr>
      <vt:lpstr>Wingdings 2</vt:lpstr>
      <vt:lpstr>Custom</vt:lpstr>
      <vt:lpstr>ADVANCE LIBRARIES IN PYTHON</vt:lpstr>
      <vt:lpstr>Student DETAILS :</vt:lpstr>
      <vt:lpstr>CONTENT</vt:lpstr>
      <vt:lpstr>introduction</vt:lpstr>
      <vt:lpstr>1. Numpy :</vt:lpstr>
      <vt:lpstr>2. Pandas :</vt:lpstr>
      <vt:lpstr>3. Matplotlib :</vt:lpstr>
      <vt:lpstr>4. Tensorflow :</vt:lpstr>
      <vt:lpstr>5. Pytorch :</vt:lpstr>
      <vt:lpstr>6. scikit-learn :</vt:lpstr>
      <vt:lpstr>7. Keras :</vt:lpstr>
      <vt:lpstr>8. Seaborn :</vt:lpstr>
      <vt:lpstr>9. Plotly :</vt:lpstr>
      <vt:lpstr>10. Nltk :</vt:lpstr>
      <vt:lpstr>11. Beautiful soup :</vt:lpstr>
      <vt:lpstr>12. Pygame :</vt:lpstr>
      <vt:lpstr>13. Genism :</vt:lpstr>
      <vt:lpstr>14. Spacy :</vt:lpstr>
      <vt:lpstr>15. Scipy :</vt:lpstr>
      <vt:lpstr>16. Theano :</vt:lpstr>
      <vt:lpstr>17. Pybrain :</vt:lpstr>
      <vt:lpstr>18. Bokeh :</vt:lpstr>
      <vt:lpstr>19. Hebel :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 VISHNUBHAI</dc:creator>
  <cp:lastModifiedBy>DIVY VISHNUBHAI</cp:lastModifiedBy>
  <cp:revision>2</cp:revision>
  <dcterms:created xsi:type="dcterms:W3CDTF">2025-03-20T10:16:22Z</dcterms:created>
  <dcterms:modified xsi:type="dcterms:W3CDTF">2025-03-20T11:34:32Z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