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7" r:id="rId8"/>
    <p:sldId id="268" r:id="rId9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5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BFBA-BB7E-4708-917B-8DB84FDBB67C}" type="datetimeFigureOut">
              <a:rPr lang="nl-NL" smtClean="0"/>
              <a:t>22-8-2014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F906-58AD-4CFE-9C75-AF61ED0C40C5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BFBA-BB7E-4708-917B-8DB84FDBB67C}" type="datetimeFigureOut">
              <a:rPr lang="nl-NL" smtClean="0"/>
              <a:t>22-8-2014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F906-58AD-4CFE-9C75-AF61ED0C40C5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BFBA-BB7E-4708-917B-8DB84FDBB67C}" type="datetimeFigureOut">
              <a:rPr lang="nl-NL" smtClean="0"/>
              <a:t>22-8-2014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F906-58AD-4CFE-9C75-AF61ED0C40C5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BFBA-BB7E-4708-917B-8DB84FDBB67C}" type="datetimeFigureOut">
              <a:rPr lang="nl-NL" smtClean="0"/>
              <a:t>22-8-2014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F906-58AD-4CFE-9C75-AF61ED0C40C5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BFBA-BB7E-4708-917B-8DB84FDBB67C}" type="datetimeFigureOut">
              <a:rPr lang="nl-NL" smtClean="0"/>
              <a:t>22-8-2014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F906-58AD-4CFE-9C75-AF61ED0C40C5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BFBA-BB7E-4708-917B-8DB84FDBB67C}" type="datetimeFigureOut">
              <a:rPr lang="nl-NL" smtClean="0"/>
              <a:t>22-8-2014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F906-58AD-4CFE-9C75-AF61ED0C40C5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BFBA-BB7E-4708-917B-8DB84FDBB67C}" type="datetimeFigureOut">
              <a:rPr lang="nl-NL" smtClean="0"/>
              <a:t>22-8-2014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F906-58AD-4CFE-9C75-AF61ED0C40C5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BFBA-BB7E-4708-917B-8DB84FDBB67C}" type="datetimeFigureOut">
              <a:rPr lang="nl-NL" smtClean="0"/>
              <a:t>22-8-2014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F906-58AD-4CFE-9C75-AF61ED0C40C5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BFBA-BB7E-4708-917B-8DB84FDBB67C}" type="datetimeFigureOut">
              <a:rPr lang="nl-NL" smtClean="0"/>
              <a:t>22-8-2014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F906-58AD-4CFE-9C75-AF61ED0C40C5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BFBA-BB7E-4708-917B-8DB84FDBB67C}" type="datetimeFigureOut">
              <a:rPr lang="nl-NL" smtClean="0"/>
              <a:t>22-8-2014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F906-58AD-4CFE-9C75-AF61ED0C40C5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BFBA-BB7E-4708-917B-8DB84FDBB67C}" type="datetimeFigureOut">
              <a:rPr lang="nl-NL" smtClean="0"/>
              <a:t>22-8-2014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F906-58AD-4CFE-9C75-AF61ED0C40C5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7BFBA-BB7E-4708-917B-8DB84FDBB67C}" type="datetimeFigureOut">
              <a:rPr lang="nl-NL" smtClean="0"/>
              <a:t>22-8-2014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7F906-58AD-4CFE-9C75-AF61ED0C40C5}" type="slidenum">
              <a:rPr lang="nl-NL" smtClean="0"/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Food ∞ ever</a:t>
            </a:r>
            <a:br>
              <a:rPr lang="en-US" dirty="0" smtClean="0"/>
            </a:br>
            <a:r>
              <a:rPr lang="en-US" dirty="0" smtClean="0"/>
              <a:t>of: Food in Space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Maak</a:t>
            </a:r>
            <a:r>
              <a:rPr lang="en-US" dirty="0" smtClean="0">
                <a:solidFill>
                  <a:schemeClr val="tx1"/>
                </a:solidFill>
              </a:rPr>
              <a:t> je </a:t>
            </a:r>
            <a:r>
              <a:rPr lang="en-US" dirty="0" err="1" smtClean="0">
                <a:solidFill>
                  <a:schemeClr val="tx1"/>
                </a:solidFill>
              </a:rPr>
              <a:t>eigen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voedsel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overal</a:t>
            </a:r>
            <a:r>
              <a:rPr lang="en-US" dirty="0" smtClean="0">
                <a:solidFill>
                  <a:schemeClr val="tx1"/>
                </a:solidFill>
              </a:rPr>
              <a:t> en </a:t>
            </a:r>
            <a:r>
              <a:rPr lang="en-US" dirty="0" err="1" smtClean="0">
                <a:solidFill>
                  <a:schemeClr val="tx1"/>
                </a:solidFill>
              </a:rPr>
              <a:t>altijd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nl-NL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584" y="908720"/>
            <a:ext cx="7704856" cy="5328592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err="1">
                <a:solidFill>
                  <a:schemeClr val="tx1"/>
                </a:solidFill>
              </a:rPr>
              <a:t>Planten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maken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zichzelf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uit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lucht</a:t>
            </a:r>
            <a:r>
              <a:rPr lang="en-US" dirty="0">
                <a:solidFill>
                  <a:schemeClr val="tx1"/>
                </a:solidFill>
              </a:rPr>
              <a:t> en </a:t>
            </a:r>
            <a:r>
              <a:rPr lang="en-US" dirty="0" err="1">
                <a:solidFill>
                  <a:schemeClr val="tx1"/>
                </a:solidFill>
              </a:rPr>
              <a:t>licht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Planten hebben niet meer nodig  dan lucht (koolstofdioxide), licht en water met wat zouten (rioolwater)</a:t>
            </a:r>
            <a:endParaRPr lang="nl-NL" dirty="0" err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980728"/>
            <a:ext cx="7704856" cy="53285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Is  </a:t>
            </a:r>
            <a:r>
              <a:rPr lang="en-US" dirty="0" err="1">
                <a:solidFill>
                  <a:schemeClr val="tx1"/>
                </a:solidFill>
              </a:rPr>
              <a:t>zonlicht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nodig</a:t>
            </a:r>
            <a:r>
              <a:rPr lang="en-US" dirty="0">
                <a:solidFill>
                  <a:schemeClr val="tx1"/>
                </a:solidFill>
              </a:rPr>
              <a:t>, of </a:t>
            </a:r>
            <a:r>
              <a:rPr lang="en-US" dirty="0" err="1">
                <a:solidFill>
                  <a:schemeClr val="tx1"/>
                </a:solidFill>
              </a:rPr>
              <a:t>kan</a:t>
            </a:r>
            <a:r>
              <a:rPr lang="en-US" dirty="0">
                <a:solidFill>
                  <a:schemeClr val="tx1"/>
                </a:solidFill>
              </a:rPr>
              <a:t> het </a:t>
            </a:r>
            <a:r>
              <a:rPr lang="en-US" dirty="0" err="1">
                <a:solidFill>
                  <a:schemeClr val="tx1"/>
                </a:solidFill>
              </a:rPr>
              <a:t>ook</a:t>
            </a:r>
            <a:r>
              <a:rPr lang="en-US" dirty="0">
                <a:solidFill>
                  <a:schemeClr val="tx1"/>
                </a:solidFill>
              </a:rPr>
              <a:t> met </a:t>
            </a:r>
            <a:r>
              <a:rPr lang="en-US" dirty="0" err="1">
                <a:solidFill>
                  <a:schemeClr val="tx1"/>
                </a:solidFill>
              </a:rPr>
              <a:t>LEDjes</a:t>
            </a:r>
            <a:r>
              <a:rPr lang="en-US" dirty="0">
                <a:solidFill>
                  <a:schemeClr val="tx1"/>
                </a:solidFill>
              </a:rPr>
              <a:t>?</a:t>
            </a:r>
          </a:p>
          <a:p>
            <a:r>
              <a:rPr lang="en-US" dirty="0" err="1">
                <a:solidFill>
                  <a:schemeClr val="tx1"/>
                </a:solidFill>
              </a:rPr>
              <a:t>Welke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kleur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licht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werkt</a:t>
            </a:r>
            <a:r>
              <a:rPr lang="en-US" dirty="0">
                <a:solidFill>
                  <a:schemeClr val="tx1"/>
                </a:solidFill>
              </a:rPr>
              <a:t> het best?</a:t>
            </a:r>
          </a:p>
          <a:p>
            <a:r>
              <a:rPr lang="en-US" dirty="0">
                <a:solidFill>
                  <a:schemeClr val="tx1"/>
                </a:solidFill>
              </a:rPr>
              <a:t>Rood, Groen, </a:t>
            </a:r>
            <a:r>
              <a:rPr lang="en-US" dirty="0" err="1">
                <a:solidFill>
                  <a:schemeClr val="tx1"/>
                </a:solidFill>
              </a:rPr>
              <a:t>Blauw</a:t>
            </a:r>
            <a:r>
              <a:rPr lang="en-US" dirty="0">
                <a:solidFill>
                  <a:schemeClr val="tx1"/>
                </a:solidFill>
              </a:rPr>
              <a:t>?</a:t>
            </a:r>
          </a:p>
          <a:p>
            <a:r>
              <a:rPr lang="en-US" dirty="0">
                <a:solidFill>
                  <a:schemeClr val="tx1"/>
                </a:solidFill>
              </a:rPr>
              <a:t>Hoe </a:t>
            </a:r>
            <a:r>
              <a:rPr lang="en-US" dirty="0" err="1">
                <a:solidFill>
                  <a:schemeClr val="tx1"/>
                </a:solidFill>
              </a:rPr>
              <a:t>doen</a:t>
            </a:r>
            <a:r>
              <a:rPr lang="en-US" dirty="0">
                <a:solidFill>
                  <a:schemeClr val="tx1"/>
                </a:solidFill>
              </a:rPr>
              <a:t> we </a:t>
            </a:r>
            <a:r>
              <a:rPr lang="en-US" dirty="0" err="1">
                <a:solidFill>
                  <a:schemeClr val="tx1"/>
                </a:solidFill>
              </a:rPr>
              <a:t>dat</a:t>
            </a:r>
            <a:r>
              <a:rPr lang="en-US" dirty="0">
                <a:solidFill>
                  <a:schemeClr val="tx1"/>
                </a:solidFill>
              </a:rPr>
              <a:t> in </a:t>
            </a:r>
            <a:r>
              <a:rPr lang="en-US" dirty="0" err="1">
                <a:solidFill>
                  <a:schemeClr val="tx1"/>
                </a:solidFill>
              </a:rPr>
              <a:t>een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ruimteschip</a:t>
            </a:r>
            <a:r>
              <a:rPr lang="en-US" dirty="0">
                <a:solidFill>
                  <a:schemeClr val="tx1"/>
                </a:solidFill>
              </a:rPr>
              <a:t>?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Met </a:t>
            </a:r>
            <a:r>
              <a:rPr lang="en-US" dirty="0" err="1">
                <a:solidFill>
                  <a:schemeClr val="tx1"/>
                </a:solidFill>
              </a:rPr>
              <a:t>een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zonnepaneel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LEDjes</a:t>
            </a:r>
            <a:r>
              <a:rPr lang="en-US" dirty="0">
                <a:solidFill>
                  <a:schemeClr val="tx1"/>
                </a:solidFill>
              </a:rPr>
              <a:t> en </a:t>
            </a:r>
            <a:r>
              <a:rPr lang="en-US" dirty="0" err="1">
                <a:solidFill>
                  <a:schemeClr val="tx1"/>
                </a:solidFill>
              </a:rPr>
              <a:t>afvalwater</a:t>
            </a:r>
            <a:r>
              <a:rPr lang="en-US" dirty="0">
                <a:solidFill>
                  <a:schemeClr val="tx1"/>
                </a:solidFill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584" y="908720"/>
            <a:ext cx="7704856" cy="5328592"/>
          </a:xfrm>
        </p:spPr>
        <p:txBody>
          <a:bodyPr>
            <a:normAutofit/>
          </a:bodyPr>
          <a:lstStyle/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En </a:t>
            </a:r>
            <a:r>
              <a:rPr lang="en-US" dirty="0" err="1">
                <a:solidFill>
                  <a:schemeClr val="tx1"/>
                </a:solidFill>
              </a:rPr>
              <a:t>kunnen</a:t>
            </a:r>
            <a:r>
              <a:rPr lang="en-US" dirty="0">
                <a:solidFill>
                  <a:schemeClr val="tx1"/>
                </a:solidFill>
              </a:rPr>
              <a:t> we </a:t>
            </a:r>
            <a:r>
              <a:rPr lang="en-US" dirty="0" err="1">
                <a:solidFill>
                  <a:schemeClr val="tx1"/>
                </a:solidFill>
              </a:rPr>
              <a:t>ook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zichtbaar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maken</a:t>
            </a:r>
            <a:r>
              <a:rPr lang="en-US" dirty="0">
                <a:solidFill>
                  <a:schemeClr val="tx1"/>
                </a:solidFill>
              </a:rPr>
              <a:t> of </a:t>
            </a:r>
            <a:r>
              <a:rPr lang="en-US" dirty="0" err="1">
                <a:solidFill>
                  <a:schemeClr val="tx1"/>
                </a:solidFill>
              </a:rPr>
              <a:t>een</a:t>
            </a:r>
            <a:r>
              <a:rPr lang="en-US" dirty="0">
                <a:solidFill>
                  <a:schemeClr val="tx1"/>
                </a:solidFill>
              </a:rPr>
              <a:t> plant </a:t>
            </a:r>
            <a:r>
              <a:rPr lang="en-US" dirty="0" err="1">
                <a:solidFill>
                  <a:schemeClr val="tx1"/>
                </a:solidFill>
              </a:rPr>
              <a:t>gezond</a:t>
            </a:r>
            <a:r>
              <a:rPr lang="en-US" dirty="0">
                <a:solidFill>
                  <a:schemeClr val="tx1"/>
                </a:solidFill>
              </a:rPr>
              <a:t> is?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584" y="908720"/>
            <a:ext cx="7704856" cy="5328592"/>
          </a:xfrm>
        </p:spPr>
        <p:txBody>
          <a:bodyPr/>
          <a:lstStyle/>
          <a:p>
            <a:endParaRPr lang="en-US" dirty="0" smtClean="0"/>
          </a:p>
        </p:txBody>
      </p:sp>
      <p:pic>
        <p:nvPicPr>
          <p:cNvPr id="4" name="Picture 3" descr="370b87f0daefa167722a3efd36f87a45_larg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38250" y="909637"/>
            <a:ext cx="6667500" cy="5038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584" y="908720"/>
            <a:ext cx="7704856" cy="5328592"/>
          </a:xfrm>
        </p:spPr>
        <p:txBody>
          <a:bodyPr/>
          <a:lstStyle/>
          <a:p>
            <a:endParaRPr lang="en-US" dirty="0" smtClean="0"/>
          </a:p>
        </p:txBody>
      </p:sp>
      <p:pic>
        <p:nvPicPr>
          <p:cNvPr id="4" name="Picture 3" descr="5855bbdef2eb8832a33edfc2768ce9be_large_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600" y="1028700"/>
            <a:ext cx="6400800" cy="480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764704"/>
            <a:ext cx="7772400" cy="1470025"/>
          </a:xfrm>
        </p:spPr>
        <p:txBody>
          <a:bodyPr/>
          <a:lstStyle/>
          <a:p>
            <a:r>
              <a:rPr lang="en-US" dirty="0" err="1" smtClean="0"/>
              <a:t>Dat</a:t>
            </a:r>
            <a:r>
              <a:rPr lang="en-US" dirty="0" smtClean="0"/>
              <a:t> </a:t>
            </a:r>
            <a:r>
              <a:rPr lang="en-US" dirty="0" err="1" smtClean="0"/>
              <a:t>kan</a:t>
            </a:r>
            <a:r>
              <a:rPr lang="en-US" dirty="0" smtClean="0"/>
              <a:t> met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goedkope</a:t>
            </a:r>
            <a:r>
              <a:rPr lang="en-US" dirty="0" smtClean="0"/>
              <a:t> </a:t>
            </a:r>
            <a:r>
              <a:rPr lang="en-US" dirty="0" err="1" smtClean="0"/>
              <a:t>infraroodcamera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92896"/>
            <a:ext cx="6400800" cy="3744416"/>
          </a:xfrm>
        </p:spPr>
        <p:txBody>
          <a:bodyPr/>
          <a:lstStyle/>
          <a:p>
            <a:endParaRPr lang="nl-NL" dirty="0"/>
          </a:p>
        </p:txBody>
      </p:sp>
      <p:pic>
        <p:nvPicPr>
          <p:cNvPr id="4" name="Picture 3" descr="Pi_Noir_1567-0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7704" y="2636912"/>
            <a:ext cx="4989126" cy="37444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764704"/>
            <a:ext cx="7772400" cy="1470025"/>
          </a:xfrm>
        </p:spPr>
        <p:txBody>
          <a:bodyPr/>
          <a:lstStyle/>
          <a:p>
            <a:r>
              <a:rPr lang="en-US" dirty="0" smtClean="0"/>
              <a:t> plus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Rasberry</a:t>
            </a:r>
            <a:r>
              <a:rPr lang="en-US" dirty="0" smtClean="0"/>
              <a:t> Pi en open source software!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92896"/>
            <a:ext cx="6400800" cy="3744416"/>
          </a:xfrm>
        </p:spPr>
        <p:txBody>
          <a:bodyPr/>
          <a:lstStyle/>
          <a:p>
            <a:endParaRPr lang="nl-NL" dirty="0"/>
          </a:p>
        </p:txBody>
      </p:sp>
      <p:pic>
        <p:nvPicPr>
          <p:cNvPr id="5" name="Picture 4" descr="Raspberry_Pi_B_998-0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1720" y="2492896"/>
            <a:ext cx="4992555" cy="37444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105</Words>
  <Application>Microsoft Office PowerPoint</Application>
  <PresentationFormat>On-screen Show (4:3)</PresentationFormat>
  <Paragraphs>18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Food ∞ ever of: Food in Space</vt:lpstr>
      <vt:lpstr>Slide 2</vt:lpstr>
      <vt:lpstr>Slide 3</vt:lpstr>
      <vt:lpstr>Slide 4</vt:lpstr>
      <vt:lpstr>Slide 5</vt:lpstr>
      <vt:lpstr>Slide 6</vt:lpstr>
      <vt:lpstr>Dat kan met een goedkope infraroodcamera</vt:lpstr>
      <vt:lpstr> plus een Rasberry Pi en open source software!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∞ ever of: Food in Space</dc:title>
  <dc:creator>Struwe</dc:creator>
  <cp:lastModifiedBy>Struwe</cp:lastModifiedBy>
  <cp:revision>7</cp:revision>
  <dcterms:created xsi:type="dcterms:W3CDTF">2014-08-22T14:44:43Z</dcterms:created>
  <dcterms:modified xsi:type="dcterms:W3CDTF">2014-08-22T15:16:48Z</dcterms:modified>
</cp:coreProperties>
</file>