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D0694-248C-AD31-4864-3AC1FFA88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B17B34-DE05-91BC-922E-094815BB3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5721B-9D60-3371-6B85-6B2FC06A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035493-A119-6FC8-F699-A99FCF94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1C8C5-97C4-9D8E-DF4C-93DE94FA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5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A83B2-D97B-D54D-D066-5B158798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E55B5A-A6A1-CCDF-BB72-2076828CB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D7B44-51C5-B9CD-2D55-005CB68C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C1680-19FD-5502-E8FC-F67A817D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579FB-0F3D-B3CE-9BAC-AC7C9C0D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7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765973-3497-749F-4B1C-F5CE8CC03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3EE806-0CB8-DECF-22DB-35A6308B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52C26-8942-4E63-5307-991621F3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656FA-999E-52F2-6E31-B91F39F3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40D22-1194-5F26-4799-CC89BA12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6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155E2-C2AE-880D-2A1E-0951AA71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CFA4B-A81B-CC99-17CB-9F49B622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2877B-B843-8D2E-4D00-848F6AC5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66AA8-E39E-D517-C4BF-B69B122A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50EBE9-7403-ADA0-5398-65FD3C5F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D3E49-5EA1-74FA-F2DF-6DCE6B7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18ED7C-AAB7-5A38-A341-4D20AD00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059AB-4F0F-1674-AD92-F8768C45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4D5BBE-DAAA-9AF4-249B-EDB9C452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ABA84B-B6BC-1C01-3563-A6C8647F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703FD-9C5C-A1CF-7547-94583E4F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5B931-21D3-B10D-893A-E45C37FB8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D01BEA-F09A-3E54-1722-67E1B110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A2F2FF-996C-F5E1-1AA7-1DC24F5B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70B3E5-D6FA-D4A2-83FA-B7126252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7FA5C6-D900-F550-9620-2117D36E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95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CCAA4-A9B9-5D08-55D3-07E8E64E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B74CB2-A267-CC3A-F357-A8B068CDE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01D0CF-46F5-2206-8EB5-FA31FC19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AABA1E-A337-1D50-46E7-7D1BA80AD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590616-0348-99DD-E8FA-02F1C114B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6471F-0FB5-AACF-1584-D9F8375E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46E007-250A-CA7E-3A7C-067C486A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CA545C-13A4-F672-D243-9C0AFF0D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E5CD4-383E-94CE-A48E-54488035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310D72-535E-8BC9-C40F-9C7B3C22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A91C48-9B84-27D3-5290-CE081EEB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89EB11-14C7-52F9-E561-78911D1D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6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6970C1-0579-D623-16D1-D347254A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41C99A-5629-DD71-44FC-C176347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75505B-17EA-2311-AB14-41BDB955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9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B6880-70BF-037E-EE38-52DE9C39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8FC05-7C95-2385-1426-0E66A301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828941-D128-AFD6-18D5-664278D3A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F3B5C0-1639-EF02-7762-56B7D675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25C569-5F80-861D-C084-9A774FE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C225E5-72A7-F9C9-865D-C302FC71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3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EC335-7540-8A7C-6282-549CC33D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39B091-8140-DFB1-5C13-1088AA575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387D0-AA71-DAB9-C7D5-39F8EF2C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BA84C8-BEB8-2CE5-BD4D-D0A3BF41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A623CE-1B79-3DDA-9C67-C9C56534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B256B0-64F5-EBEE-716F-F9601741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BA56A-CA1B-C0BA-E416-CBEB13A0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AB91BB-3115-C81F-D94B-52D9F041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4064A-F2EA-D194-B17C-8B2ED44A5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6DF1-5BE7-2D42-8AEC-55AF41C365A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D47A0-B2E4-E90B-763D-4874AD1A8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D5A88-ADAD-37A5-9AFF-16F2F9EA1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7C0B-7D00-F443-9770-3DE57C325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6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t101.commons.gc.cuny.edu/assignment-8-picking-a-domain-name-3/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sonswiki.com/wiki/Category:Images_-_The_Monkey_Su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гровой контроллер контур">
            <a:extLst>
              <a:ext uri="{FF2B5EF4-FFF2-40B4-BE49-F238E27FC236}">
                <a16:creationId xmlns:a16="http://schemas.microsoft.com/office/drawing/2014/main" id="{CC538665-C965-7E84-F0F4-DBFC7DA4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206" y="2031206"/>
            <a:ext cx="2795587" cy="2795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67686-6A14-6388-F476-A71DE064AAF2}"/>
              </a:ext>
            </a:extLst>
          </p:cNvPr>
          <p:cNvSpPr txBox="1"/>
          <p:nvPr/>
        </p:nvSpPr>
        <p:spPr>
          <a:xfrm>
            <a:off x="2745580" y="442912"/>
            <a:ext cx="6700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600" b="1" dirty="0">
                <a:solidFill>
                  <a:srgbClr val="00B580"/>
                </a:solidFill>
                <a:effectLst/>
              </a:rPr>
              <a:t>KINGDOM: A CHILDHOOD DREAM BUT MORE REALISTIC</a:t>
            </a:r>
            <a:endParaRPr lang="en" sz="3600" dirty="0">
              <a:solidFill>
                <a:srgbClr val="9BC28E"/>
              </a:solidFill>
              <a:effectLst/>
            </a:endParaRPr>
          </a:p>
          <a:p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B4A17-5CC6-D7CA-964E-3EC55210A681}"/>
              </a:ext>
            </a:extLst>
          </p:cNvPr>
          <p:cNvSpPr txBox="1"/>
          <p:nvPr/>
        </p:nvSpPr>
        <p:spPr>
          <a:xfrm>
            <a:off x="2401462" y="5157787"/>
            <a:ext cx="738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Автор проекта: Мироненко Дмитрий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41735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4C552F-022C-630F-01CB-F7925E21C12C}"/>
              </a:ext>
            </a:extLst>
          </p:cNvPr>
          <p:cNvSpPr txBox="1"/>
          <p:nvPr/>
        </p:nvSpPr>
        <p:spPr>
          <a:xfrm>
            <a:off x="505327" y="733927"/>
            <a:ext cx="107407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Игрок должен побеждать врагов с помощью метательных атак. Цель игры - набрать как можно больше.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6DAD1-34C0-83B2-CB60-E1A6F7464E19}"/>
              </a:ext>
            </a:extLst>
          </p:cNvPr>
          <p:cNvSpPr txBox="1"/>
          <p:nvPr/>
        </p:nvSpPr>
        <p:spPr>
          <a:xfrm>
            <a:off x="945943" y="210707"/>
            <a:ext cx="171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B050"/>
                </a:solidFill>
              </a:rPr>
              <a:t>Геймплей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97C41-9C27-EDB3-E8DF-D4E8E8A3D3D9}"/>
              </a:ext>
            </a:extLst>
          </p:cNvPr>
          <p:cNvSpPr txBox="1"/>
          <p:nvPr/>
        </p:nvSpPr>
        <p:spPr>
          <a:xfrm>
            <a:off x="945943" y="1764979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B050"/>
                </a:solidFill>
              </a:rPr>
              <a:t>Вид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24DD3-9F03-C9C8-3A53-8C26B44E327D}"/>
              </a:ext>
            </a:extLst>
          </p:cNvPr>
          <p:cNvSpPr txBox="1"/>
          <p:nvPr/>
        </p:nvSpPr>
        <p:spPr>
          <a:xfrm>
            <a:off x="505327" y="2288199"/>
            <a:ext cx="1115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haroni" panose="02010803020104030203" pitchFamily="2" charset="-79"/>
              </a:rPr>
              <a:t>Вся игра выполнена в стиле подземелья, игрок – король, враги – недовольные жители, метательные снаряды – золото.</a:t>
            </a:r>
            <a:endParaRPr lang="ru-RU" dirty="0">
              <a:latin typeface="Meiryo UI" panose="020B0604030504040204" pitchFamily="34" charset="-128"/>
              <a:ea typeface="Meiryo UI" panose="020B0604030504040204" pitchFamily="34" charset="-128"/>
              <a:cs typeface="Aharoni" panose="02010803020104030203" pitchFamily="2" charset="-79"/>
            </a:endParaRPr>
          </a:p>
        </p:txBody>
      </p:sp>
      <p:pic>
        <p:nvPicPr>
          <p:cNvPr id="12" name="Рисунок 11" descr="Корона контур">
            <a:extLst>
              <a:ext uri="{FF2B5EF4-FFF2-40B4-BE49-F238E27FC236}">
                <a16:creationId xmlns:a16="http://schemas.microsoft.com/office/drawing/2014/main" id="{B7DB9BAC-9099-8CBA-3B6A-292DAD8FF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819" y="3519305"/>
            <a:ext cx="1767070" cy="1767070"/>
          </a:xfrm>
          <a:prstGeom prst="rect">
            <a:avLst/>
          </a:prstGeom>
        </p:spPr>
      </p:pic>
      <p:pic>
        <p:nvPicPr>
          <p:cNvPr id="14" name="Рисунок 13" descr="Группа мужчин контур">
            <a:extLst>
              <a:ext uri="{FF2B5EF4-FFF2-40B4-BE49-F238E27FC236}">
                <a16:creationId xmlns:a16="http://schemas.microsoft.com/office/drawing/2014/main" id="{6330C67A-59F4-FF0E-662E-A2FA7EFA8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2063" y="3472149"/>
            <a:ext cx="1767071" cy="1767071"/>
          </a:xfrm>
          <a:prstGeom prst="rect">
            <a:avLst/>
          </a:prstGeom>
        </p:spPr>
      </p:pic>
      <p:pic>
        <p:nvPicPr>
          <p:cNvPr id="16" name="Рисунок 15" descr="Монеты контур">
            <a:extLst>
              <a:ext uri="{FF2B5EF4-FFF2-40B4-BE49-F238E27FC236}">
                <a16:creationId xmlns:a16="http://schemas.microsoft.com/office/drawing/2014/main" id="{EFF54C7B-06D8-D99C-5FDD-7BBF7225F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6654" y="3519304"/>
            <a:ext cx="1767071" cy="17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4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41C338-8476-634B-D24E-6E58F046A8C8}"/>
              </a:ext>
            </a:extLst>
          </p:cNvPr>
          <p:cNvSpPr txBox="1"/>
          <p:nvPr/>
        </p:nvSpPr>
        <p:spPr>
          <a:xfrm>
            <a:off x="228601" y="585787"/>
            <a:ext cx="1100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B050"/>
                </a:solidFill>
              </a:rPr>
              <a:t>Технологии и структура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C1205-5E0F-14F3-8A42-C677B0F0C755}"/>
              </a:ext>
            </a:extLst>
          </p:cNvPr>
          <p:cNvSpPr txBox="1"/>
          <p:nvPr/>
        </p:nvSpPr>
        <p:spPr>
          <a:xfrm>
            <a:off x="228601" y="1400176"/>
            <a:ext cx="3250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Библиотека </a:t>
            </a:r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pygame</a:t>
            </a:r>
            <a:endParaRPr lang="ru-RU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ru-RU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База данных </a:t>
            </a:r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sql</a:t>
            </a:r>
            <a:endParaRPr lang="ru-RU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8" name="Рисунок 7" descr="Изображение выглядит как Детское искусство, рисунок, картин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02675EDD-D51B-B32E-0AAB-ADD17D08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2855" y="1249159"/>
            <a:ext cx="7750544" cy="43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6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4B3CC-2E7D-3019-DBD6-2B51CB889E2C}"/>
              </a:ext>
            </a:extLst>
          </p:cNvPr>
          <p:cNvSpPr txBox="1"/>
          <p:nvPr/>
        </p:nvSpPr>
        <p:spPr>
          <a:xfrm>
            <a:off x="1940760" y="342899"/>
            <a:ext cx="831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Возможности для доработки и развития</a:t>
            </a:r>
          </a:p>
        </p:txBody>
      </p:sp>
      <p:pic>
        <p:nvPicPr>
          <p:cNvPr id="11" name="Рисунок 10" descr="Изображение выглядит как одежда, Анимация,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BF57140-F7DF-C458-725A-0B5EE0DEB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00850" y="1543050"/>
            <a:ext cx="5029200" cy="3771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060C3F-E717-7B9A-62E4-822DB60A65BB}"/>
              </a:ext>
            </a:extLst>
          </p:cNvPr>
          <p:cNvSpPr txBox="1"/>
          <p:nvPr/>
        </p:nvSpPr>
        <p:spPr>
          <a:xfrm>
            <a:off x="361950" y="1337626"/>
            <a:ext cx="5737330" cy="41827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Добавление визуальных эффектов и новых </a:t>
            </a:r>
            <a:r>
              <a:rPr lang="ru-RU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анимаций</a:t>
            </a:r>
            <a:endParaRPr lang="ru-RU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Способности главному персонажу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Выбор персонажа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Новые виды врагов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Усиления и снаряжение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Магазин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Концовки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Способности главному персонажу</a:t>
            </a:r>
          </a:p>
        </p:txBody>
      </p:sp>
    </p:spTree>
    <p:extLst>
      <p:ext uri="{BB962C8B-B14F-4D97-AF65-F5344CB8AC3E}">
        <p14:creationId xmlns:p14="http://schemas.microsoft.com/office/powerpoint/2010/main" val="1798193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89</Words>
  <Application>Microsoft Macintosh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Meiryo UI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Мироненко</dc:creator>
  <cp:lastModifiedBy>Дмитрий Мироненко</cp:lastModifiedBy>
  <cp:revision>1</cp:revision>
  <dcterms:created xsi:type="dcterms:W3CDTF">2024-01-25T14:43:01Z</dcterms:created>
  <dcterms:modified xsi:type="dcterms:W3CDTF">2024-01-25T16:05:14Z</dcterms:modified>
</cp:coreProperties>
</file>