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2"/>
  </p:normalViewPr>
  <p:slideViewPr>
    <p:cSldViewPr snapToGrid="0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04:24:33.2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475 218 24575,'0'32'0,"0"31"0,0 0 0,0-7 0,0-11 0,0-9 0,0-5 0,0 0 0,0 0 0,0-4 0,0-1 0,0 0 0,0-3 0,0 3 0,0-5 0,0-3 0,0 3 0,0-3 0,0 4 0,0 4 0,0 1 0,0 4 0,0 0 0,0 0 0,0 0 0,0 2 0,0 4 0,0 2 0,0-2 0,0 3 0,0-2 0,0 1 0,0 1 0,0-2 0,0 6 0,0 6 0,0 1 0,0 6 0,0 1 0,0 7 0,0 7 0,0 6 0,0 1 0,0-1 0,0-6 0,0-1 0,0-2 0,0-3 0,0-2 0,0 2 0,0 1 0,0 5 0,0 0 0,0 0 0,0 6 0,0 1 0,0 6 0,0-4 0,0-3 0,0-7 0,0-5 0,0-3 0,0-5 0,0 7 0,0 7 0,0 7 0,0 6 0,0 0 0,0-1 0,0-5 0,0-2 0,0 1 0,0-3 0,0 2 0,0-2 0,0-2 0,0 1 0,0-3 0,0 4 0,0-2 0,0 2 0,0 3 0,0-4 0,0-3 0,0-6 0,0-7 0,0 0 0,0-1 0,0-5 0,0-2 0,0 2 0,0 0 0,0 5 0,0 0 0,0-5 0,0-1 0,0-1 0,0-5 0,-4-3 0,0-6 0,0-5 0,0 0 0,4 0 0,0-2 0,0-3 0,0 0 0,0-4 0,0 1 0,0 3 0,0-2 0,0 2 0,0 6 0,0 2 0,0 5 0,0 0 0,0-2 0,0 3 0,0 4 0,0 4 0,0 3 0,0 4 0,0 3 0,0-1 0,0 5 0,0 1 0,0 6 0,0 2 0,0 0 0,0 1 0,0-1 0,0 1 0,0-6 0,0-1 0,0-1 0,0 2 0,0 6 0,0-1 0,0 1 0,0 6 0,0-1 0,0 1 0,0 0 0,0 6 0,0 8 0,0-37 0,0 1 0,0 4 0,0 2 0,0 4 0,0 3 0,0 5 0,0 1 0,0 2 0,0 0 0,0 0 0,0 0 0,0-5 0,0-1 0,0 0 0,0-1 0,1-3 0,-2 1 0,-2 9 0,-1 1 0,0 4 0,-1 1 0,0 2 0,1 0 0,0 7 0,1 1 0,2 1 0,2 2-146,-1-29 0,0 1 1,0 1 145,0 1 0,0 0 0,0 0 0,0-2 0,0-2 0,0 0 0,0 27 0,0-2 0,0-9 0,0-3 0,0-8 0,0-3 0,0-8 0,0-2 0,0 41 0,0-15 0,0-10 437,-3-8-437,-1-8 0,-4 0 0,-1-7 0,-1-7 0,1-6 0,1-6 0,0-1 0,3 0 0,1 1 0,1-1 0,-1 0 0,-2-4 0,0-5 0,3-4 0,0 0 0,3 19 0,10 19 0,12 19 0,-6-29 0,3 2 0,3 0 0,0 0 0,17 39 0,-9-14 0,-16-28 0</inkml:trace>
  <inkml:trace contextRef="#ctx0" brushRef="#br0" timeOffset="-1">568 18649 24575,'-3'-21'0,"0"-21"0,1-11 0,1-11 0,-2 4 0,-3-5 0,-3-5 0,-4-5 0,2-5 0,2 13 0,4 17 0,5 9 0,0 1 0,0-2 0,0-2 0,0 11 0,0 11 0,0 5 0,0-7 0,0-21 0,0-21 0,0-3 0,0 9 0,0 9 0,0-13 0,0 12 0,0-5 0,0-13 0,0-2 0,0-2 0,0 1 0,0 7 0,0 4 0,0-30 0,0 9 0,0-14 0,0 42 0,0-1 0,0-2 0,0 1 0,0-41 0,0 30 0,0 22 0,0-4 0,0-19 0,0-21 0,0-8 0,0 15 0,5 5 0,7-14 0,-4 41 0</inkml:trace>
  <inkml:trace contextRef="#ctx0" brushRef="#br0" timeOffset="-2">528 12608 24575,'-14'39'0,"-17"54"0,8-27 0,1 0 0,-1 0 0,-9 28 0,1-4 0,6-12 0,3-4 0,2-12 0,2-2 0,4-7 0,2-2 0,-6 38 0,5-13 0,3-17 0,2-14 0,3-2 0,2 7 0,2 17 0,1 21 0,-6 7 0,-5-7 0,0-16 0,-2-23 0,5-15 0,3-1 0,2 12 0,3 24 0,0 18 0,0 5 0,0-5 0,0-10 0,0 1 0,0 12 0,0-40 0,0 2 0,0 4 0,0 1 0,0 4 0,0 0 0,0-3 0,0 0 0,0-5 0,0-1 0,0 37 0,0-21 0,0-11 0,0-13 0,0-7 0,0-1 0,0-5 0,0-2 0,0 7 0,0 23 0,0-10 0,0 6 0,0 15 0,0 3 0,0 15 0,0 3 0,1-24 0,0 2 0,2 0-272,2 4 0,2 1 0,1 1 272,2 6 0,1 2 0,0 0 0,2-2 0,0 0 0,0-2-6,0-7 1,0-2-1,-1-2 6,0 14 0,-2-7 0,-2-20 0,-2-5 0,0 24 0,-6-16 0,0 0 815,0 0-815,-4 1 18,-10 4-18,-7 3 0,-6-2 0,3-8 0,7-10 0,3-2 0,2 10 0,-2 13 0,3 13 0,3-5 0</inkml:trace>
  <inkml:trace contextRef="#ctx0" brushRef="#br0" timeOffset="-4">568 18661 24575,'-1'-3'0,"-21"-56"0,-9-25 0,-4-7-328,5 16 0,-1-4 0,0-2 258,-1-7 1,0-2-1,0 1 70,3 7 0,0 1 0,2 3 0,4 11 0,2 2 0,2 3 0,-2-18 0,4 2 0,5 5 0,5-3 0,2-14 0,3-4 0,1 22 0,1-2 0,0-1-252,0-4 0,0-1 0,0-1 252,0 0 0,0 0 0,0 1 0,0 8 0,0 0 0,0 2 0,0-27 0,0 3 0,0 4 0,0 2 0,0 9 0,0 1 491,0 5 1,1 1-411,0 5 1,2 3-82,1 9 0,1 3 0,8-35 803,1 24-803,-3 26 0,2 14 0,-4 17 0,-3 6 0,-12-22 0,-20-53 0,7 20 0,0-4 0,-1-7 0,1 0 0,3 5 0,2 3 0,0-24 0,9 22 0,7 23 0,3 22 0,5 22 0,3 20 0,0 17 0,-5 17 0,-4 36 0,-3-30 0,-1 4 0,0 13 0,0 2 0,0 0 0,0-3 0,0-16 0,0-6 0,0 23 0,-3-46 0,-2-31 0,-3-37 0,10 9 0,21 17 0,11 51 0,3 29 0,-5-5 0,-1 10 0,1 4-246,-3-4 0,0 5 0,1 2 0,-2 1 0,0 2 0,-1 3 0,-1-1 0,-2-4 151,2 11 0,-3-5 0,-2-6 95,3 11 0,-4-14 0,-18-73 0</inkml:trace>
  <inkml:trace contextRef="#ctx0" brushRef="#br0" timeOffset="-3">568 16768 22322,'13'79'0,"-13"-78"0</inkml:trace>
  <inkml:trace contextRef="#ctx0" brushRef="#br0" timeOffset="-5">488 15130 24575,'-5'-11'0,"-22"-34"0,-2 2 0,-1-2 0,-1-8 0,-1-10 0,4-2 0,7 6 0,7 10 0,9 12 0,5 6 0,0 0 0,0 0 0,0 0 0,0 4 0,0 4 0,0 5 0,0 5 0,0-1 0,0 1 0,3-9 0,1-7 0,0-1 0,-1 2 0,1 13 0,0 6 0,1-6 0,-2-11 0,-3-20 0,0-13 0,-5-7 0,-2-4 0,-4-2 0,-2 4 0,4 11 0,0 22 0,4 19 0,3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04:23:39.0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78 24575,'26'0'0,"-4"-2"0,-13-3 0,-1 0 0,-2-1 0,3-3 0,-2 3 0,1-3 0,-2 3 0,1-2 0,-1 1 0,3-1 0,0 4 0,0 2 0,2 1 0,-1 1 0,0 0 0,1 0 0,-1 0 0,0 0 0,0 0 0,0 0 0,1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04:24:33.2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240 3233 24575,'0'-35'0,"0"7"0,0 13 0,0 2 0,3 2 0,0 0 0,2 5 0,0-2 0,0-1 0,1-1 0,-3-2 0,0 3 0,-1 1 0,0-1 0,1 0 0,3 0 0,-2-2 0,0 3 0,-2 0 0,-1-2 0,-1-2 0,0-2 0,0 0 0,2 1 0,1 1 0,0 0 0,0 1 0,-2 0 0,-1 0 0,0 0 0,0-1 0,0 0 0,2 3 0,1-1 0,1-2 0,-2-1 0,-2-2 0,3 5 0,4 3 0,3 2 0,-2 1 0,-2-3 0,-4-8 0,-2 3 0,0-4 0,2 7 0,2 3 0,11 10 0,-8 2 0,9 8 0,-12 0 0,0 2 0,-1-4 0,-3-39 0,0 11 0,0-31 0,0 22 0,0 3 0,0 0 0,0 5 0,0 5 0,0-1 0,0 2 0,0-1 0,0 0 0,0 0 0,0-1 0,0 2 0,0-1 0,0 1 0,0 0 0,0 0 0,0 0 0,0 2 0,0-2 0,0 0 0,0-1 0,0-2 0,0 2 0,0 0 0,0-3 0,0 3 0,0-1 0,0 1 0,0 1 0,0 0 0,0-1 0,0 0 0,0 0 0,0 0 0,0-1 0,0 3 0,0-1 0,0 1 0,0-2 0,0-1 0,0-1 0,0-1 0,0 1 0,0-4 0,0 0 0,0-1 0,0 2 0,0 1 0,0-1 0,0 0 0,0 1 0,0 1 0,0 2 0,0 1 0,0-1 0,0 1 0,0-3 0,0-1 0,0 0 0,0 0 0,0 2 0,0-3 0,0-1 0,0-4 0,0-5 0,0-5 0,0-7 0,0-14 0,0-8 0,0-5 0,0-1 0,0 8 0,4 3 0,0 10 0,0 13 0,2 4 0,-2 6 0,0 2 0,0-1 0,-4 0 0,0-1 0,0 2 0,0 2 0,0 4 0,0-2 0,0-1 0,0-3 0,0 0 0,0 4 0,0 1 0,0-4 0,0-1 0,0-4 0,0-2 0,0-1 0,0-1 0,0 2 0,0 5 0,0 1 0,0-1 0,0 0 0,0 0 0,0 3 0,0 2 0,3 3 0,1 0 0,0 1 0,-1-1 0,-3-3 0,0 0 0,1-4 0,2-2 0,0 2 0,0 0 0,0 5 0,0 2 0,1 1 0,0-3 0,-1 0 0,-3-1 0,1 0 0,-2 1 0,1-2 0,0 1 0,0-2 0,0-8 0,0-10 0,4-5 0,0-2 0,0 7 0,-1 10 0,-1 4 0,1 6 0,0 7 0,0 39 0,-2-10 0,-1 34 0,0-24 0,0 1 0,0 1 0,0 6 0,0 1 0,0 0 0,0 4 0,0-4 0,0 6 0,0-1 0,0-3 0,0-3 0,0-6 0,0 0 0,0 0 0,0 0 0,0 0 0,0 0 0,0 0 0,0 0 0,0 0 0,0 0 0,0 6 0,0 1 0,0 6 0,0 1 0,0-1 0,0 5 0,0-4 0</inkml:trace>
  <inkml:trace contextRef="#ctx0" brushRef="#br0" timeOffset="1">485 2011 24575,'-4'10'0,"2"2"0,2-1 0,0-1 0,-3 1 0,0 0 0,0 0 0,0 1 0,2-3 0,-3 4 0,1-1 0,0 1 0,2-1 0,-3-3 0,0 4 0,0 0 0,0 1 0,2-1 0,-1-1 0,0-3 0,0 2 0,2 1 0,-3 1 0,0 1 0,0-1 0,1 1 0,3-1 0,-1-2 0,1 1 0,0 2 0,0 1 0,0 3 0,0-1 0,0-3 0,0-2 0,0-2 0,0 1 0,0 2 0,0-2 0,0 1 0,0 1 0,0 0 0,0 2 0,0 0 0,0 1 0,0 2 0,0-1 0,0 0 0,0-3 0,0-1 0,0 0 0,0-2 0,-2-2 0,0 1 0,-1 0 0,0 2 0,2 2 0,0 1 0,0 0 0,1 2 0,0-3 0,0 2 0,0 1 0,0-1 0,0 1 0,0-2 0,0-1 0,0-1 0,0 1 0,-4-3 0,0-5 0,4-30 0,-2 12 0,7-23 0,-5 22 0,0 1 0,0-1 0,0 3 0,0-1 0,0-1 0,0 0 0,0 1 0,0-2 0,0 0 0,0-2 0,0-3 0,0-2 0,0 1 0,0 3 0,0 5 0,0 0 0,0 0 0,0-1 0,0-1 0,0 0 0,0-2 0,2 6 0,6 33 0,-4-10 0,3 28 0,-7-24 0,0 3 0,0 3 0,0-1 0,1 2 0,1-5 0,1-4 0,0 0 0,3-6 0,-1-1 0,-1-40 0,-1 15 0,-3-29 0,0 25 0,0 5 0,0 1 0,0 4 0,0 0 0,0 1 0,0-3 0,0 0 0,0 0 0,2 1 0,3 5 0,1 32 0,-1-12 0,-2 21 0,-5-29 0,-9-36 0,3 5 0,-7-24 0,8 19 0,-1 3 0,4 0 0,1 5 0,3 0 0,-1 3 0,1 3 0,0-1 0,0 8 0,0 55 0,0 21 0,0 0 0,0 8 0,0 0 0,0 2 0,0 6 0,0 0 0,0-4 0,0-2 0,0-7 0,0-2 0,0-8 0,0-2 0,0-4 0,0-1 0,0-1 0,0 0 0,0 3 0,0 2 0,-3 7 0,0 2 0,0 6 0,-1 1 0,-2 7 0,-2 2 0,-2 4 0,-1 1 0,-1 2 0,0 0 0,-2 0 0,-2 0 0,1 3 0,0 0 0,1 2 0,-1-1 0,-2 1 0,1 0 0,1-1 0,0-1 0,2-6 0,1-3 0,2-11 0,1-5 0,3-13 0,1-4 0,-3 19 0,4-30 0,3-14 0,1-6 0,0-4 0,0-3 0,0 2 0,0-1 0,0 0 0,0-1 0,0-1 0,0-1 0,0 2 0,0 3 0,0 5 0,0 6 0,0 4 0,0 1 0,0 0 0,0 0 0,0 0 0,0 0 0,0 0 0,0-2 0,0-3 0,3-4 0,1-3 0,3 0 0,0 0 0,-3 3 0,1-2 0,0-4 0,2-2 0,0-6 0,0 2 0,-3-1 0,1-1 0,-1 1 0,2-4 0,3-1 0,0-2 0,2-1 0,-1-1 0,-1 3 0,-1 1 0,0 0 0,0-1 0,1 1 0,-1 0 0,1 2 0,-2 0 0,2-1 0,-4 3 0,1 0 0,-1 1 0,2 2 0,-3 0 0,3-1 0,-3-1 0,-1-2 0,4 1 0,-22-34 0,11 15 0,-20-37 0,7 14 0,-9-19 0,-10-24 0,14 32 0,1-1 0,-22-44 0,2 11 0,5 23 0,3 15 0,16 20 0,4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04:23:57.9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004B0-705A-6F75-E6BD-9D7AFE233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7A7BAE-6FA6-2F00-C25A-A1E603A6D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B90E3-F4C5-425D-59B8-8450D051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17E34C-8CEC-FBC0-93AF-322620B8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5E264D-BBE1-18C3-F6FA-511539CA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6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1DC63-8351-494B-7CE0-613D33AB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35C95F-7208-B561-4B9D-4E95C7AC8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3DD11-1BED-7ACC-1D82-D9AFDD79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3ED4C3-C157-8388-F2C4-D119D043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7C95DD-6FBB-AE82-E435-1C0B2D67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0671C6-722F-C3BC-EB8A-01DE971C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1EA4C5-368F-1B64-DFEF-4523E8B6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DC9B6-6669-6495-E3EE-68D42F40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9502A-7566-8031-C468-FD9F9E10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521FF-79A7-96FA-A9B4-4637091C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7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7C58C-1979-2F50-41A1-D0158559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54043-5623-4411-9C37-5B6DE9DF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9DB27-C7CB-E9AD-05A7-0248442F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78994-8B36-CEDF-648E-15828B9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7BFB40-EE81-F06F-4C9A-40B183D7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20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0E19C-CE9B-9BAC-FCAB-2836B64C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5DC02F-CAAA-1A31-B68E-4ADE411F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883257-128D-4FFB-C443-C905B716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3DDF9-F624-F188-BC27-4C0BAC7F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3A4DF-0AB7-A521-65A4-4B1F421B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3DEB7-34E0-37CE-1E19-8182B4C0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07EA6-E01B-A3BC-F1BF-A7FB224A5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D707C4-5F22-886E-CA48-ED2FF541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3867B3-8A3C-19F9-2224-79568868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08635E-2B48-5271-7D05-624C14F7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37C537-1376-FF7B-9BFD-9BE343D9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90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E6801-9F6A-537B-E92F-9F8E94DD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D7B07-CC48-9A96-F494-49175107B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BA4D74-0998-1FF2-04F4-4435DAB07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6A58FF-0EAB-4FF7-09FE-A4BB920ED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3A429A-C3F1-5B60-2CD7-B4DC73BC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A15036-6D04-91F4-E16C-784E556F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814E57-4DAB-8FF2-B8F4-63D4B1E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D40E0A-825C-946A-D5F0-2F553008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79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0B1C8-FE8B-6BE3-857B-3845BAEF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DEA588-1E31-D3B5-1EEC-C62DA8E6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0EF91A-6DB7-147B-B3A9-A7848328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44FE28-0C48-BA4E-32FB-6A9A0DF6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69F3BE-186C-355E-BEBE-63D06CCE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B7F97B-707E-5721-1327-6581E5F9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84439E-242D-DCAC-795C-0FD3DBAB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4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B8453-1C27-ECEB-52A2-8BCA37AF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0CF6A-C14B-35BC-C9EB-9E57270A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2D8E36-9BE3-044B-ECD1-78BDC183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1B2BB1-8802-7F47-7B0F-12D638B2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B3C91F-CE21-334E-F032-F26E91D8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CD115A-927B-BDAD-AF09-FA9C4BA3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80E23-37D6-8134-9D40-FFA5F294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CC6A6C-11E0-5450-ED78-120A64703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7111A5-D786-8115-392E-7BED8CC3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66B00C-42EE-A598-B177-D5F31B58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E4B29-0397-B770-C553-895D7290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A6E03-5C0E-FCB9-5E82-F3C1FD2D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5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CA821-D015-3DC9-4F5B-2FB7F231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2351DE-5E76-ACC8-5F0E-46DB14C3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F699E-E0CB-FE1E-20F5-889F98D29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B931F-F7E7-6B40-89C6-B148FEDF1950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E0144-7CDC-6E69-B439-7C2331933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063147-4543-0232-EB4B-9FF568455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4B7F3-593E-1041-8080-A8721FF23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8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nub.com/learn/glossary/what-is-a-map-marke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aticon.com/ru/free-icon/business-man-walking-with-suitcase_53088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s://bestanimations.com/Cartoons/Simpsons/Homer/Homer.html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A6B41E-E3D9-ABC1-1BB0-872994430AA5}"/>
              </a:ext>
            </a:extLst>
          </p:cNvPr>
          <p:cNvSpPr txBox="1"/>
          <p:nvPr/>
        </p:nvSpPr>
        <p:spPr>
          <a:xfrm>
            <a:off x="3328736" y="1684352"/>
            <a:ext cx="5534527" cy="76944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remember</a:t>
            </a:r>
            <a:r>
              <a:rPr lang="en-US" sz="5400" b="1" dirty="0">
                <a:solidFill>
                  <a:srgbClr val="C00000"/>
                </a:solidFill>
                <a:latin typeface="+mj-lt"/>
              </a:rPr>
              <a:t>GO</a:t>
            </a:r>
            <a:endParaRPr lang="ru-RU" sz="5400" b="1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ru-RU" sz="3200" dirty="0">
                <a:latin typeface="+mj-lt"/>
              </a:rPr>
              <a:t>Мироненко Дмитрий</a:t>
            </a:r>
          </a:p>
        </p:txBody>
      </p:sp>
      <p:pic>
        <p:nvPicPr>
          <p:cNvPr id="9" name="Рисунок 8" descr="Изображение выглядит как круг, Графика, сердц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00F6AF3-E221-646C-7FA7-C29A4A5E3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3263" y="2557626"/>
            <a:ext cx="1908175" cy="1908175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B69E6D7-1495-A3F7-A6F8-E82063B87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76086" y="2352675"/>
            <a:ext cx="2152650" cy="2152650"/>
          </a:xfrm>
          <a:prstGeom prst="rect">
            <a:avLst/>
          </a:prstGeom>
        </p:spPr>
      </p:pic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403C1723-46B1-C292-ACE4-06D4D9811B99}"/>
              </a:ext>
            </a:extLst>
          </p:cNvPr>
          <p:cNvSpPr/>
          <p:nvPr/>
        </p:nvSpPr>
        <p:spPr>
          <a:xfrm>
            <a:off x="2957513" y="2554912"/>
            <a:ext cx="6799033" cy="3309118"/>
          </a:xfrm>
          <a:custGeom>
            <a:avLst/>
            <a:gdLst>
              <a:gd name="connsiteX0" fmla="*/ 0 w 6799033"/>
              <a:gd name="connsiteY0" fmla="*/ 2102813 h 3309118"/>
              <a:gd name="connsiteX1" fmla="*/ 2171700 w 6799033"/>
              <a:gd name="connsiteY1" fmla="*/ 359738 h 3309118"/>
              <a:gd name="connsiteX2" fmla="*/ 1628775 w 6799033"/>
              <a:gd name="connsiteY2" fmla="*/ 2588588 h 3309118"/>
              <a:gd name="connsiteX3" fmla="*/ 3000375 w 6799033"/>
              <a:gd name="connsiteY3" fmla="*/ 1317001 h 3309118"/>
              <a:gd name="connsiteX4" fmla="*/ 2457450 w 6799033"/>
              <a:gd name="connsiteY4" fmla="*/ 831226 h 3309118"/>
              <a:gd name="connsiteX5" fmla="*/ 3814762 w 6799033"/>
              <a:gd name="connsiteY5" fmla="*/ 102563 h 3309118"/>
              <a:gd name="connsiteX6" fmla="*/ 2614612 w 6799033"/>
              <a:gd name="connsiteY6" fmla="*/ 3288676 h 3309118"/>
              <a:gd name="connsiteX7" fmla="*/ 2257425 w 6799033"/>
              <a:gd name="connsiteY7" fmla="*/ 1531313 h 3309118"/>
              <a:gd name="connsiteX8" fmla="*/ 4029075 w 6799033"/>
              <a:gd name="connsiteY8" fmla="*/ 2831476 h 3309118"/>
              <a:gd name="connsiteX9" fmla="*/ 3443287 w 6799033"/>
              <a:gd name="connsiteY9" fmla="*/ 645488 h 3309118"/>
              <a:gd name="connsiteX10" fmla="*/ 4829175 w 6799033"/>
              <a:gd name="connsiteY10" fmla="*/ 1974226 h 3309118"/>
              <a:gd name="connsiteX11" fmla="*/ 5500687 w 6799033"/>
              <a:gd name="connsiteY11" fmla="*/ 1088401 h 3309118"/>
              <a:gd name="connsiteX12" fmla="*/ 6143625 w 6799033"/>
              <a:gd name="connsiteY12" fmla="*/ 2074238 h 3309118"/>
              <a:gd name="connsiteX13" fmla="*/ 6743700 w 6799033"/>
              <a:gd name="connsiteY13" fmla="*/ 1974226 h 3309118"/>
              <a:gd name="connsiteX14" fmla="*/ 6772275 w 6799033"/>
              <a:gd name="connsiteY14" fmla="*/ 1974226 h 330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99033" h="3309118">
                <a:moveTo>
                  <a:pt x="0" y="2102813"/>
                </a:moveTo>
                <a:cubicBezTo>
                  <a:pt x="950119" y="1190794"/>
                  <a:pt x="1900238" y="278776"/>
                  <a:pt x="2171700" y="359738"/>
                </a:cubicBezTo>
                <a:cubicBezTo>
                  <a:pt x="2443162" y="440700"/>
                  <a:pt x="1490663" y="2429044"/>
                  <a:pt x="1628775" y="2588588"/>
                </a:cubicBezTo>
                <a:cubicBezTo>
                  <a:pt x="1766887" y="2748132"/>
                  <a:pt x="2862263" y="1609895"/>
                  <a:pt x="3000375" y="1317001"/>
                </a:cubicBezTo>
                <a:cubicBezTo>
                  <a:pt x="3138487" y="1024107"/>
                  <a:pt x="2321719" y="1033632"/>
                  <a:pt x="2457450" y="831226"/>
                </a:cubicBezTo>
                <a:cubicBezTo>
                  <a:pt x="2593181" y="628820"/>
                  <a:pt x="3788568" y="-307012"/>
                  <a:pt x="3814762" y="102563"/>
                </a:cubicBezTo>
                <a:cubicBezTo>
                  <a:pt x="3840956" y="512138"/>
                  <a:pt x="2874168" y="3050551"/>
                  <a:pt x="2614612" y="3288676"/>
                </a:cubicBezTo>
                <a:cubicBezTo>
                  <a:pt x="2355056" y="3526801"/>
                  <a:pt x="2021681" y="1607513"/>
                  <a:pt x="2257425" y="1531313"/>
                </a:cubicBezTo>
                <a:cubicBezTo>
                  <a:pt x="2493169" y="1455113"/>
                  <a:pt x="3831431" y="2979114"/>
                  <a:pt x="4029075" y="2831476"/>
                </a:cubicBezTo>
                <a:cubicBezTo>
                  <a:pt x="4226719" y="2683838"/>
                  <a:pt x="3309937" y="788363"/>
                  <a:pt x="3443287" y="645488"/>
                </a:cubicBezTo>
                <a:cubicBezTo>
                  <a:pt x="3576637" y="502613"/>
                  <a:pt x="4486275" y="1900407"/>
                  <a:pt x="4829175" y="1974226"/>
                </a:cubicBezTo>
                <a:cubicBezTo>
                  <a:pt x="5172075" y="2048045"/>
                  <a:pt x="5281612" y="1071732"/>
                  <a:pt x="5500687" y="1088401"/>
                </a:cubicBezTo>
                <a:cubicBezTo>
                  <a:pt x="5719762" y="1105070"/>
                  <a:pt x="5936456" y="1926601"/>
                  <a:pt x="6143625" y="2074238"/>
                </a:cubicBezTo>
                <a:cubicBezTo>
                  <a:pt x="6350794" y="2221875"/>
                  <a:pt x="6638925" y="1990895"/>
                  <a:pt x="6743700" y="1974226"/>
                </a:cubicBezTo>
                <a:cubicBezTo>
                  <a:pt x="6848475" y="1957557"/>
                  <a:pt x="6772275" y="1974226"/>
                  <a:pt x="6772275" y="197422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круг, Графика, сердц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B9705E8-6CDD-DB86-3949-AF95E20F6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52411" y="1297469"/>
            <a:ext cx="1908175" cy="1908175"/>
          </a:xfrm>
          <a:prstGeom prst="rect">
            <a:avLst/>
          </a:prstGeom>
        </p:spPr>
      </p:pic>
      <p:pic>
        <p:nvPicPr>
          <p:cNvPr id="3" name="Рисунок 2" descr="Изображение выглядит как круг, Графика, сердц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C9C5FB2-99F2-F94A-24AA-0C0387BC6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92687" y="4767425"/>
            <a:ext cx="1908000" cy="1908000"/>
          </a:xfrm>
          <a:prstGeom prst="rect">
            <a:avLst/>
          </a:prstGeom>
        </p:spPr>
      </p:pic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48503DCC-F608-2E58-7904-1887667D0027}"/>
              </a:ext>
            </a:extLst>
          </p:cNvPr>
          <p:cNvSpPr/>
          <p:nvPr/>
        </p:nvSpPr>
        <p:spPr>
          <a:xfrm>
            <a:off x="3296653" y="2716192"/>
            <a:ext cx="953758" cy="1157976"/>
          </a:xfrm>
          <a:custGeom>
            <a:avLst/>
            <a:gdLst>
              <a:gd name="connsiteX0" fmla="*/ 493294 w 953758"/>
              <a:gd name="connsiteY0" fmla="*/ 1157976 h 1157976"/>
              <a:gd name="connsiteX1" fmla="*/ 938463 w 953758"/>
              <a:gd name="connsiteY1" fmla="*/ 14976 h 1157976"/>
              <a:gd name="connsiteX2" fmla="*/ 0 w 953758"/>
              <a:gd name="connsiteY2" fmla="*/ 508271 h 115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758" h="1157976">
                <a:moveTo>
                  <a:pt x="493294" y="1157976"/>
                </a:moveTo>
                <a:cubicBezTo>
                  <a:pt x="756986" y="640618"/>
                  <a:pt x="1020679" y="123260"/>
                  <a:pt x="938463" y="14976"/>
                </a:cubicBezTo>
                <a:cubicBezTo>
                  <a:pt x="856247" y="-93308"/>
                  <a:pt x="156410" y="418034"/>
                  <a:pt x="0" y="508271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B4060E3D-1C23-A4BF-1C01-172DD045A57C}"/>
              </a:ext>
            </a:extLst>
          </p:cNvPr>
          <p:cNvSpPr/>
          <p:nvPr/>
        </p:nvSpPr>
        <p:spPr>
          <a:xfrm>
            <a:off x="4923903" y="4122252"/>
            <a:ext cx="2872560" cy="2543243"/>
          </a:xfrm>
          <a:custGeom>
            <a:avLst/>
            <a:gdLst>
              <a:gd name="connsiteX0" fmla="*/ 2042381 w 2872560"/>
              <a:gd name="connsiteY0" fmla="*/ 1267895 h 2543243"/>
              <a:gd name="connsiteX1" fmla="*/ 730939 w 2872560"/>
              <a:gd name="connsiteY1" fmla="*/ 509906 h 2543243"/>
              <a:gd name="connsiteX2" fmla="*/ 21076 w 2872560"/>
              <a:gd name="connsiteY2" fmla="*/ 1893537 h 2543243"/>
              <a:gd name="connsiteX3" fmla="*/ 1512992 w 2872560"/>
              <a:gd name="connsiteY3" fmla="*/ 1821348 h 2543243"/>
              <a:gd name="connsiteX4" fmla="*/ 1140013 w 2872560"/>
              <a:gd name="connsiteY4" fmla="*/ 112864 h 2543243"/>
              <a:gd name="connsiteX5" fmla="*/ 2210823 w 2872560"/>
              <a:gd name="connsiteY5" fmla="*/ 353495 h 2543243"/>
              <a:gd name="connsiteX6" fmla="*/ 2018318 w 2872560"/>
              <a:gd name="connsiteY6" fmla="*/ 1905569 h 2543243"/>
              <a:gd name="connsiteX7" fmla="*/ 2872560 w 2872560"/>
              <a:gd name="connsiteY7" fmla="*/ 2543243 h 254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2560" h="2543243">
                <a:moveTo>
                  <a:pt x="2042381" y="1267895"/>
                </a:moveTo>
                <a:cubicBezTo>
                  <a:pt x="1555102" y="836763"/>
                  <a:pt x="1067823" y="405632"/>
                  <a:pt x="730939" y="509906"/>
                </a:cubicBezTo>
                <a:cubicBezTo>
                  <a:pt x="394055" y="614180"/>
                  <a:pt x="-109266" y="1674963"/>
                  <a:pt x="21076" y="1893537"/>
                </a:cubicBezTo>
                <a:cubicBezTo>
                  <a:pt x="151418" y="2112111"/>
                  <a:pt x="1326502" y="2118127"/>
                  <a:pt x="1512992" y="1821348"/>
                </a:cubicBezTo>
                <a:cubicBezTo>
                  <a:pt x="1699481" y="1524569"/>
                  <a:pt x="1023708" y="357506"/>
                  <a:pt x="1140013" y="112864"/>
                </a:cubicBezTo>
                <a:cubicBezTo>
                  <a:pt x="1256318" y="-131778"/>
                  <a:pt x="2064439" y="54711"/>
                  <a:pt x="2210823" y="353495"/>
                </a:cubicBezTo>
                <a:cubicBezTo>
                  <a:pt x="2357207" y="652279"/>
                  <a:pt x="1908029" y="1540611"/>
                  <a:pt x="2018318" y="1905569"/>
                </a:cubicBezTo>
                <a:cubicBezTo>
                  <a:pt x="2128607" y="2270527"/>
                  <a:pt x="2500583" y="2406885"/>
                  <a:pt x="2872560" y="254324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0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443ECA-B8D0-3C01-93BD-9362886F4F19}"/>
              </a:ext>
            </a:extLst>
          </p:cNvPr>
          <p:cNvSpPr txBox="1"/>
          <p:nvPr/>
        </p:nvSpPr>
        <p:spPr>
          <a:xfrm>
            <a:off x="613611" y="637674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Планируете поездку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4DD83-FAB7-4060-EA9F-6886F3D6A1DE}"/>
              </a:ext>
            </a:extLst>
          </p:cNvPr>
          <p:cNvSpPr txBox="1"/>
          <p:nvPr/>
        </p:nvSpPr>
        <p:spPr>
          <a:xfrm>
            <a:off x="8602580" y="637674"/>
            <a:ext cx="3392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Побывали где-то, но хотите ещё раз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537A2-5370-6502-15CC-C068115686FD}"/>
              </a:ext>
            </a:extLst>
          </p:cNvPr>
          <p:cNvSpPr txBox="1"/>
          <p:nvPr/>
        </p:nvSpPr>
        <p:spPr>
          <a:xfrm>
            <a:off x="8860661" y="2414563"/>
            <a:ext cx="323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Друзья посоветовали какое-то место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6CE00-341D-5A99-425F-08CB94217992}"/>
              </a:ext>
            </a:extLst>
          </p:cNvPr>
          <p:cNvSpPr txBox="1"/>
          <p:nvPr/>
        </p:nvSpPr>
        <p:spPr>
          <a:xfrm>
            <a:off x="4440820" y="1202340"/>
            <a:ext cx="3902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Нужно посетить большое множество мест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BA0D6-7B69-E98C-A055-0595017FB937}"/>
              </a:ext>
            </a:extLst>
          </p:cNvPr>
          <p:cNvSpPr txBox="1"/>
          <p:nvPr/>
        </p:nvSpPr>
        <p:spPr>
          <a:xfrm>
            <a:off x="613612" y="2414564"/>
            <a:ext cx="2947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 хотите быть там, где уже побывали ?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8D335EF-6D15-BCA8-6E18-480C461AE960}"/>
              </a:ext>
            </a:extLst>
          </p:cNvPr>
          <p:cNvSpPr/>
          <p:nvPr/>
        </p:nvSpPr>
        <p:spPr>
          <a:xfrm>
            <a:off x="2009274" y="1070811"/>
            <a:ext cx="5783737" cy="3356810"/>
          </a:xfrm>
          <a:custGeom>
            <a:avLst/>
            <a:gdLst>
              <a:gd name="connsiteX0" fmla="*/ 0 w 5783737"/>
              <a:gd name="connsiteY0" fmla="*/ 0 h 3356810"/>
              <a:gd name="connsiteX1" fmla="*/ 1756610 w 5783737"/>
              <a:gd name="connsiteY1" fmla="*/ 1443789 h 3356810"/>
              <a:gd name="connsiteX2" fmla="*/ 3669631 w 5783737"/>
              <a:gd name="connsiteY2" fmla="*/ 1215189 h 3356810"/>
              <a:gd name="connsiteX3" fmla="*/ 2165684 w 5783737"/>
              <a:gd name="connsiteY3" fmla="*/ 2201778 h 3356810"/>
              <a:gd name="connsiteX4" fmla="*/ 4860758 w 5783737"/>
              <a:gd name="connsiteY4" fmla="*/ 1708484 h 3356810"/>
              <a:gd name="connsiteX5" fmla="*/ 5715000 w 5783737"/>
              <a:gd name="connsiteY5" fmla="*/ 2418347 h 3356810"/>
              <a:gd name="connsiteX6" fmla="*/ 3296652 w 5783737"/>
              <a:gd name="connsiteY6" fmla="*/ 2286000 h 3356810"/>
              <a:gd name="connsiteX7" fmla="*/ 3838073 w 5783737"/>
              <a:gd name="connsiteY7" fmla="*/ 3356810 h 335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3737" h="3356810">
                <a:moveTo>
                  <a:pt x="0" y="0"/>
                </a:moveTo>
                <a:cubicBezTo>
                  <a:pt x="572502" y="620629"/>
                  <a:pt x="1145005" y="1241258"/>
                  <a:pt x="1756610" y="1443789"/>
                </a:cubicBezTo>
                <a:cubicBezTo>
                  <a:pt x="2368215" y="1646320"/>
                  <a:pt x="3601452" y="1088858"/>
                  <a:pt x="3669631" y="1215189"/>
                </a:cubicBezTo>
                <a:cubicBezTo>
                  <a:pt x="3737810" y="1341520"/>
                  <a:pt x="1967163" y="2119562"/>
                  <a:pt x="2165684" y="2201778"/>
                </a:cubicBezTo>
                <a:cubicBezTo>
                  <a:pt x="2364205" y="2283994"/>
                  <a:pt x="4269205" y="1672389"/>
                  <a:pt x="4860758" y="1708484"/>
                </a:cubicBezTo>
                <a:cubicBezTo>
                  <a:pt x="5452311" y="1744579"/>
                  <a:pt x="5975684" y="2322094"/>
                  <a:pt x="5715000" y="2418347"/>
                </a:cubicBezTo>
                <a:cubicBezTo>
                  <a:pt x="5454316" y="2514600"/>
                  <a:pt x="3609473" y="2129590"/>
                  <a:pt x="3296652" y="2286000"/>
                </a:cubicBezTo>
                <a:cubicBezTo>
                  <a:pt x="2983831" y="2442410"/>
                  <a:pt x="3739815" y="3160294"/>
                  <a:pt x="3838073" y="33568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C614A2C1-D34E-E57F-FC66-E26B82802514}"/>
              </a:ext>
            </a:extLst>
          </p:cNvPr>
          <p:cNvSpPr/>
          <p:nvPr/>
        </p:nvSpPr>
        <p:spPr>
          <a:xfrm>
            <a:off x="1925053" y="1884911"/>
            <a:ext cx="6136445" cy="2542710"/>
          </a:xfrm>
          <a:custGeom>
            <a:avLst/>
            <a:gdLst>
              <a:gd name="connsiteX0" fmla="*/ 0 w 6136445"/>
              <a:gd name="connsiteY0" fmla="*/ 1387678 h 2542710"/>
              <a:gd name="connsiteX1" fmla="*/ 1756610 w 6136445"/>
              <a:gd name="connsiteY1" fmla="*/ 2049415 h 2542710"/>
              <a:gd name="connsiteX2" fmla="*/ 2382252 w 6136445"/>
              <a:gd name="connsiteY2" fmla="*/ 401089 h 2542710"/>
              <a:gd name="connsiteX3" fmla="*/ 6136105 w 6136445"/>
              <a:gd name="connsiteY3" fmla="*/ 822194 h 2542710"/>
              <a:gd name="connsiteX4" fmla="*/ 2598821 w 6136445"/>
              <a:gd name="connsiteY4" fmla="*/ 1507994 h 2542710"/>
              <a:gd name="connsiteX5" fmla="*/ 1744579 w 6136445"/>
              <a:gd name="connsiteY5" fmla="*/ 124363 h 2542710"/>
              <a:gd name="connsiteX6" fmla="*/ 2490536 w 6136445"/>
              <a:gd name="connsiteY6" fmla="*/ 256710 h 2542710"/>
              <a:gd name="connsiteX7" fmla="*/ 2418347 w 6136445"/>
              <a:gd name="connsiteY7" fmla="*/ 1808784 h 2542710"/>
              <a:gd name="connsiteX8" fmla="*/ 5113421 w 6136445"/>
              <a:gd name="connsiteY8" fmla="*/ 1375647 h 2542710"/>
              <a:gd name="connsiteX9" fmla="*/ 4343400 w 6136445"/>
              <a:gd name="connsiteY9" fmla="*/ 1868942 h 2542710"/>
              <a:gd name="connsiteX10" fmla="*/ 4138863 w 6136445"/>
              <a:gd name="connsiteY10" fmla="*/ 2542710 h 254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36445" h="2542710">
                <a:moveTo>
                  <a:pt x="0" y="1387678"/>
                </a:moveTo>
                <a:cubicBezTo>
                  <a:pt x="679784" y="1800762"/>
                  <a:pt x="1359568" y="2213846"/>
                  <a:pt x="1756610" y="2049415"/>
                </a:cubicBezTo>
                <a:cubicBezTo>
                  <a:pt x="2153652" y="1884984"/>
                  <a:pt x="1652336" y="605626"/>
                  <a:pt x="2382252" y="401089"/>
                </a:cubicBezTo>
                <a:cubicBezTo>
                  <a:pt x="3112168" y="196552"/>
                  <a:pt x="6100010" y="637710"/>
                  <a:pt x="6136105" y="822194"/>
                </a:cubicBezTo>
                <a:cubicBezTo>
                  <a:pt x="6172200" y="1006678"/>
                  <a:pt x="3330742" y="1624299"/>
                  <a:pt x="2598821" y="1507994"/>
                </a:cubicBezTo>
                <a:cubicBezTo>
                  <a:pt x="1866900" y="1391689"/>
                  <a:pt x="1762626" y="332910"/>
                  <a:pt x="1744579" y="124363"/>
                </a:cubicBezTo>
                <a:cubicBezTo>
                  <a:pt x="1726532" y="-84184"/>
                  <a:pt x="2378241" y="-24027"/>
                  <a:pt x="2490536" y="256710"/>
                </a:cubicBezTo>
                <a:cubicBezTo>
                  <a:pt x="2602831" y="537447"/>
                  <a:pt x="1981200" y="1622295"/>
                  <a:pt x="2418347" y="1808784"/>
                </a:cubicBezTo>
                <a:cubicBezTo>
                  <a:pt x="2855494" y="1995273"/>
                  <a:pt x="4792579" y="1365621"/>
                  <a:pt x="5113421" y="1375647"/>
                </a:cubicBezTo>
                <a:cubicBezTo>
                  <a:pt x="5434263" y="1385673"/>
                  <a:pt x="4505826" y="1674432"/>
                  <a:pt x="4343400" y="1868942"/>
                </a:cubicBezTo>
                <a:cubicBezTo>
                  <a:pt x="4180974" y="2063452"/>
                  <a:pt x="4159918" y="2303081"/>
                  <a:pt x="4138863" y="25427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C19DD17B-F496-15EB-CFEE-4A1BC2B5D505}"/>
              </a:ext>
            </a:extLst>
          </p:cNvPr>
          <p:cNvSpPr/>
          <p:nvPr/>
        </p:nvSpPr>
        <p:spPr>
          <a:xfrm>
            <a:off x="3605939" y="1431758"/>
            <a:ext cx="6187766" cy="2995863"/>
          </a:xfrm>
          <a:custGeom>
            <a:avLst/>
            <a:gdLst>
              <a:gd name="connsiteX0" fmla="*/ 6187766 w 6187766"/>
              <a:gd name="connsiteY0" fmla="*/ 0 h 3068053"/>
              <a:gd name="connsiteX1" fmla="*/ 4960545 w 6187766"/>
              <a:gd name="connsiteY1" fmla="*/ 938463 h 3068053"/>
              <a:gd name="connsiteX2" fmla="*/ 1483419 w 6187766"/>
              <a:gd name="connsiteY2" fmla="*/ 649705 h 3068053"/>
              <a:gd name="connsiteX3" fmla="*/ 3492693 w 6187766"/>
              <a:gd name="connsiteY3" fmla="*/ 2334126 h 3068053"/>
              <a:gd name="connsiteX4" fmla="*/ 4611629 w 6187766"/>
              <a:gd name="connsiteY4" fmla="*/ 733926 h 3068053"/>
              <a:gd name="connsiteX5" fmla="*/ 1808272 w 6187766"/>
              <a:gd name="connsiteY5" fmla="*/ 2081463 h 3068053"/>
              <a:gd name="connsiteX6" fmla="*/ 556987 w 6187766"/>
              <a:gd name="connsiteY6" fmla="*/ 1323474 h 3068053"/>
              <a:gd name="connsiteX7" fmla="*/ 2590324 w 6187766"/>
              <a:gd name="connsiteY7" fmla="*/ 1155031 h 3068053"/>
              <a:gd name="connsiteX8" fmla="*/ 484798 w 6187766"/>
              <a:gd name="connsiteY8" fmla="*/ 2298031 h 3068053"/>
              <a:gd name="connsiteX9" fmla="*/ 63693 w 6187766"/>
              <a:gd name="connsiteY9" fmla="*/ 216568 h 3068053"/>
              <a:gd name="connsiteX10" fmla="*/ 1483419 w 6187766"/>
              <a:gd name="connsiteY10" fmla="*/ 1070810 h 3068053"/>
              <a:gd name="connsiteX11" fmla="*/ 1952650 w 6187766"/>
              <a:gd name="connsiteY11" fmla="*/ 3068053 h 30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87766" h="3068053">
                <a:moveTo>
                  <a:pt x="6187766" y="0"/>
                </a:moveTo>
                <a:cubicBezTo>
                  <a:pt x="5966184" y="415089"/>
                  <a:pt x="5744603" y="830179"/>
                  <a:pt x="4960545" y="938463"/>
                </a:cubicBezTo>
                <a:cubicBezTo>
                  <a:pt x="4176487" y="1046747"/>
                  <a:pt x="1728061" y="417095"/>
                  <a:pt x="1483419" y="649705"/>
                </a:cubicBezTo>
                <a:cubicBezTo>
                  <a:pt x="1238777" y="882315"/>
                  <a:pt x="2971325" y="2320089"/>
                  <a:pt x="3492693" y="2334126"/>
                </a:cubicBezTo>
                <a:cubicBezTo>
                  <a:pt x="4014061" y="2348163"/>
                  <a:pt x="4892366" y="776037"/>
                  <a:pt x="4611629" y="733926"/>
                </a:cubicBezTo>
                <a:cubicBezTo>
                  <a:pt x="4330892" y="691816"/>
                  <a:pt x="2484046" y="1983205"/>
                  <a:pt x="1808272" y="2081463"/>
                </a:cubicBezTo>
                <a:cubicBezTo>
                  <a:pt x="1132498" y="2179721"/>
                  <a:pt x="426645" y="1477879"/>
                  <a:pt x="556987" y="1323474"/>
                </a:cubicBezTo>
                <a:cubicBezTo>
                  <a:pt x="687329" y="1169069"/>
                  <a:pt x="2602355" y="992605"/>
                  <a:pt x="2590324" y="1155031"/>
                </a:cubicBezTo>
                <a:cubicBezTo>
                  <a:pt x="2578293" y="1317457"/>
                  <a:pt x="905903" y="2454441"/>
                  <a:pt x="484798" y="2298031"/>
                </a:cubicBezTo>
                <a:cubicBezTo>
                  <a:pt x="63693" y="2141621"/>
                  <a:pt x="-102744" y="421105"/>
                  <a:pt x="63693" y="216568"/>
                </a:cubicBezTo>
                <a:cubicBezTo>
                  <a:pt x="230130" y="12031"/>
                  <a:pt x="1168593" y="595563"/>
                  <a:pt x="1483419" y="1070810"/>
                </a:cubicBezTo>
                <a:cubicBezTo>
                  <a:pt x="1798245" y="1546058"/>
                  <a:pt x="1875447" y="2307055"/>
                  <a:pt x="1952650" y="30680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5CE96319-1FBE-5A37-AF82-5C527609E6AC}"/>
              </a:ext>
            </a:extLst>
          </p:cNvPr>
          <p:cNvSpPr/>
          <p:nvPr/>
        </p:nvSpPr>
        <p:spPr>
          <a:xfrm>
            <a:off x="3955790" y="1831039"/>
            <a:ext cx="6162768" cy="2596582"/>
          </a:xfrm>
          <a:custGeom>
            <a:avLst/>
            <a:gdLst>
              <a:gd name="connsiteX0" fmla="*/ 6162768 w 6162768"/>
              <a:gd name="connsiteY0" fmla="*/ 1393424 h 2596582"/>
              <a:gd name="connsiteX1" fmla="*/ 4815231 w 6162768"/>
              <a:gd name="connsiteY1" fmla="*/ 1718277 h 2596582"/>
              <a:gd name="connsiteX2" fmla="*/ 4502410 w 6162768"/>
              <a:gd name="connsiteY2" fmla="*/ 130108 h 2596582"/>
              <a:gd name="connsiteX3" fmla="*/ 5140084 w 6162768"/>
              <a:gd name="connsiteY3" fmla="*/ 130108 h 2596582"/>
              <a:gd name="connsiteX4" fmla="*/ 5140084 w 6162768"/>
              <a:gd name="connsiteY4" fmla="*/ 442929 h 2596582"/>
              <a:gd name="connsiteX5" fmla="*/ 2505168 w 6162768"/>
              <a:gd name="connsiteY5" fmla="*/ 683561 h 2596582"/>
              <a:gd name="connsiteX6" fmla="*/ 3816610 w 6162768"/>
              <a:gd name="connsiteY6" fmla="*/ 1152793 h 2596582"/>
              <a:gd name="connsiteX7" fmla="*/ 3419568 w 6162768"/>
              <a:gd name="connsiteY7" fmla="*/ 503087 h 2596582"/>
              <a:gd name="connsiteX8" fmla="*/ 844810 w 6162768"/>
              <a:gd name="connsiteY8" fmla="*/ 852003 h 2596582"/>
              <a:gd name="connsiteX9" fmla="*/ 1073410 w 6162768"/>
              <a:gd name="connsiteY9" fmla="*/ 1766403 h 2596582"/>
              <a:gd name="connsiteX10" fmla="*/ 3997084 w 6162768"/>
              <a:gd name="connsiteY10" fmla="*/ 1958908 h 2596582"/>
              <a:gd name="connsiteX11" fmla="*/ 98852 w 6162768"/>
              <a:gd name="connsiteY11" fmla="*/ 310582 h 2596582"/>
              <a:gd name="connsiteX12" fmla="*/ 1277947 w 6162768"/>
              <a:gd name="connsiteY12" fmla="*/ 2596582 h 259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62768" h="2596582">
                <a:moveTo>
                  <a:pt x="6162768" y="1393424"/>
                </a:moveTo>
                <a:cubicBezTo>
                  <a:pt x="5627362" y="1661127"/>
                  <a:pt x="5091957" y="1928830"/>
                  <a:pt x="4815231" y="1718277"/>
                </a:cubicBezTo>
                <a:cubicBezTo>
                  <a:pt x="4538505" y="1507724"/>
                  <a:pt x="4448268" y="394803"/>
                  <a:pt x="4502410" y="130108"/>
                </a:cubicBezTo>
                <a:cubicBezTo>
                  <a:pt x="4556552" y="-134587"/>
                  <a:pt x="5033805" y="77971"/>
                  <a:pt x="5140084" y="130108"/>
                </a:cubicBezTo>
                <a:cubicBezTo>
                  <a:pt x="5246363" y="182245"/>
                  <a:pt x="5579237" y="350687"/>
                  <a:pt x="5140084" y="442929"/>
                </a:cubicBezTo>
                <a:cubicBezTo>
                  <a:pt x="4700931" y="535171"/>
                  <a:pt x="2725747" y="565250"/>
                  <a:pt x="2505168" y="683561"/>
                </a:cubicBezTo>
                <a:cubicBezTo>
                  <a:pt x="2284589" y="801872"/>
                  <a:pt x="3664210" y="1182872"/>
                  <a:pt x="3816610" y="1152793"/>
                </a:cubicBezTo>
                <a:cubicBezTo>
                  <a:pt x="3969010" y="1122714"/>
                  <a:pt x="3914868" y="553219"/>
                  <a:pt x="3419568" y="503087"/>
                </a:cubicBezTo>
                <a:cubicBezTo>
                  <a:pt x="2924268" y="452955"/>
                  <a:pt x="1235836" y="641450"/>
                  <a:pt x="844810" y="852003"/>
                </a:cubicBezTo>
                <a:cubicBezTo>
                  <a:pt x="453784" y="1062556"/>
                  <a:pt x="548031" y="1581919"/>
                  <a:pt x="1073410" y="1766403"/>
                </a:cubicBezTo>
                <a:cubicBezTo>
                  <a:pt x="1598789" y="1950887"/>
                  <a:pt x="4159510" y="2201545"/>
                  <a:pt x="3997084" y="1958908"/>
                </a:cubicBezTo>
                <a:cubicBezTo>
                  <a:pt x="3834658" y="1716271"/>
                  <a:pt x="552041" y="204303"/>
                  <a:pt x="98852" y="310582"/>
                </a:cubicBezTo>
                <a:cubicBezTo>
                  <a:pt x="-354337" y="416861"/>
                  <a:pt x="874889" y="2183498"/>
                  <a:pt x="1277947" y="259658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2C243512-6366-1223-4872-4A4DD804905A}"/>
              </a:ext>
            </a:extLst>
          </p:cNvPr>
          <p:cNvSpPr/>
          <p:nvPr/>
        </p:nvSpPr>
        <p:spPr>
          <a:xfrm>
            <a:off x="4675083" y="2045368"/>
            <a:ext cx="2592072" cy="2382253"/>
          </a:xfrm>
          <a:custGeom>
            <a:avLst/>
            <a:gdLst>
              <a:gd name="connsiteX0" fmla="*/ 1112106 w 2592072"/>
              <a:gd name="connsiteY0" fmla="*/ 0 h 2382253"/>
              <a:gd name="connsiteX1" fmla="*/ 53328 w 2592072"/>
              <a:gd name="connsiteY1" fmla="*/ 962527 h 2382253"/>
              <a:gd name="connsiteX2" fmla="*/ 2591991 w 2592072"/>
              <a:gd name="connsiteY2" fmla="*/ 1155032 h 2382253"/>
              <a:gd name="connsiteX3" fmla="*/ 149580 w 2592072"/>
              <a:gd name="connsiteY3" fmla="*/ 1588169 h 2382253"/>
              <a:gd name="connsiteX4" fmla="*/ 1918222 w 2592072"/>
              <a:gd name="connsiteY4" fmla="*/ 1961148 h 2382253"/>
              <a:gd name="connsiteX5" fmla="*/ 1677591 w 2592072"/>
              <a:gd name="connsiteY5" fmla="*/ 2382253 h 238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2072" h="2382253">
                <a:moveTo>
                  <a:pt x="1112106" y="0"/>
                </a:moveTo>
                <a:cubicBezTo>
                  <a:pt x="459393" y="385011"/>
                  <a:pt x="-193319" y="770022"/>
                  <a:pt x="53328" y="962527"/>
                </a:cubicBezTo>
                <a:cubicBezTo>
                  <a:pt x="299975" y="1155032"/>
                  <a:pt x="2575949" y="1050758"/>
                  <a:pt x="2591991" y="1155032"/>
                </a:cubicBezTo>
                <a:cubicBezTo>
                  <a:pt x="2608033" y="1259306"/>
                  <a:pt x="261875" y="1453817"/>
                  <a:pt x="149580" y="1588169"/>
                </a:cubicBezTo>
                <a:cubicBezTo>
                  <a:pt x="37285" y="1722521"/>
                  <a:pt x="1663553" y="1828801"/>
                  <a:pt x="1918222" y="1961148"/>
                </a:cubicBezTo>
                <a:cubicBezTo>
                  <a:pt x="2172891" y="2093495"/>
                  <a:pt x="1623449" y="2324100"/>
                  <a:pt x="1677591" y="23822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042B72-72E6-A2FF-1718-B756BF8521AF}"/>
              </a:ext>
            </a:extLst>
          </p:cNvPr>
          <p:cNvSpPr txBox="1"/>
          <p:nvPr/>
        </p:nvSpPr>
        <p:spPr>
          <a:xfrm>
            <a:off x="3309280" y="4880774"/>
            <a:ext cx="6165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СОЗДАЙТЕ ЗАМЕТКУ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98513E-AAA1-37A2-44BE-71CE12EA35DF}"/>
              </a:ext>
            </a:extLst>
          </p:cNvPr>
          <p:cNvSpPr txBox="1"/>
          <p:nvPr/>
        </p:nvSpPr>
        <p:spPr>
          <a:xfrm>
            <a:off x="5112397" y="451144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Боитесь забыть ?</a:t>
            </a:r>
          </a:p>
        </p:txBody>
      </p:sp>
    </p:spTree>
    <p:extLst>
      <p:ext uri="{BB962C8B-B14F-4D97-AF65-F5344CB8AC3E}">
        <p14:creationId xmlns:p14="http://schemas.microsoft.com/office/powerpoint/2010/main" val="19615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EDE56-CAF4-833F-4997-75676755EE00}"/>
              </a:ext>
            </a:extLst>
          </p:cNvPr>
          <p:cNvSpPr txBox="1"/>
          <p:nvPr/>
        </p:nvSpPr>
        <p:spPr>
          <a:xfrm>
            <a:off x="761803" y="350196"/>
            <a:ext cx="4646904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C0D99-FBF8-0C95-AA3E-C6F497CBB298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user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mapsH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mapsB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images</a:t>
            </a:r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6DFC7AC-F534-30FB-A415-6EB32CBDF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" r="2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чек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95D8EAA-45F8-6E34-4317-E8B7568D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72400" cy="3426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7B9FDFD-EFA4-559C-FCDB-DF5394F0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08" y="3430800"/>
            <a:ext cx="6873492" cy="342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865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текст, диаграмма, карт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6770B0D-0BA9-F522-7983-372D7CB2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481"/>
            <a:ext cx="12192000" cy="6015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7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карта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78779A0-A759-5EF9-671B-B2229237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9530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 descr="Изображение выглядит как текст, Шрифт, бел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D40CFC9-54EE-5285-F4A8-D39FF742C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388" y="428624"/>
            <a:ext cx="4763737" cy="140507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Скругленная соединительная линия 6">
            <a:extLst>
              <a:ext uri="{FF2B5EF4-FFF2-40B4-BE49-F238E27FC236}">
                <a16:creationId xmlns:a16="http://schemas.microsoft.com/office/drawing/2014/main" id="{2D8FA126-3318-F560-5309-9B06F5566F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37901" y="2185989"/>
            <a:ext cx="4114800" cy="4029075"/>
          </a:xfrm>
          <a:prstGeom prst="curvedConnector3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CFD928-6560-E0BB-5FCB-60151653F201}"/>
              </a:ext>
            </a:extLst>
          </p:cNvPr>
          <p:cNvSpPr txBox="1"/>
          <p:nvPr/>
        </p:nvSpPr>
        <p:spPr>
          <a:xfrm>
            <a:off x="876693" y="741391"/>
            <a:ext cx="3455821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Возможности для доработки: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51B74-88EB-67EA-486D-C93F6C9CD285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Рейтинг ( возможность ставить оценку в заметку 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Сортировка ( по рейтингу, по дате добавления, по алфавиту 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Возможность видеть заметки других пользователей и оценивать их заметки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Возможность ставить метку места на карте собственноручно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Стилистические доработки</a:t>
            </a:r>
          </a:p>
        </p:txBody>
      </p:sp>
      <p:pic>
        <p:nvPicPr>
          <p:cNvPr id="9" name="Рисунок 8" descr="Изображение выглядит как Детское искусство, рисунок, иллюстр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92872FE4-2D91-5B1E-8713-D7D15F654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87672" y="1056818"/>
            <a:ext cx="6389346" cy="4753673"/>
          </a:xfrm>
          <a:prstGeom prst="rect">
            <a:avLst/>
          </a:prstGeom>
        </p:spPr>
      </p:pic>
      <p:grpSp>
        <p:nvGrpSpPr>
          <p:cNvPr id="30" name="Group 2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50523133-8C95-0D7B-D451-DECB0522689F}"/>
                  </a:ext>
                </a:extLst>
              </p14:cNvPr>
              <p14:cNvContentPartPr/>
              <p14:nvPr/>
            </p14:nvContentPartPr>
            <p14:xfrm>
              <a:off x="11954542" y="99945"/>
              <a:ext cx="209520" cy="668700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50523133-8C95-0D7B-D451-DECB052268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91542" y="36945"/>
                <a:ext cx="335160" cy="68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853C30B7-4CA3-1006-F19F-9FCE255E3CD5}"/>
                  </a:ext>
                </a:extLst>
              </p14:cNvPr>
              <p14:cNvContentPartPr/>
              <p14:nvPr/>
            </p14:nvContentPartPr>
            <p14:xfrm>
              <a:off x="12041662" y="56745"/>
              <a:ext cx="88560" cy="2844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853C30B7-4CA3-1006-F19F-9FCE255E3C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79022" y="-6255"/>
                <a:ext cx="21420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B4CE29F1-F183-7EA6-4250-5E9830628D7B}"/>
              </a:ext>
            </a:extLst>
          </p:cNvPr>
          <p:cNvGrpSpPr/>
          <p:nvPr/>
        </p:nvGrpSpPr>
        <p:grpSpPr>
          <a:xfrm>
            <a:off x="11955622" y="4340025"/>
            <a:ext cx="183600" cy="2441520"/>
            <a:chOff x="11955622" y="4340025"/>
            <a:chExt cx="183600" cy="244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64F50658-8C64-E245-36E9-86EBD85674C4}"/>
                    </a:ext>
                  </a:extLst>
                </p14:cNvPr>
                <p14:cNvContentPartPr/>
                <p14:nvPr/>
              </p14:nvContentPartPr>
              <p14:xfrm>
                <a:off x="11955622" y="4340025"/>
                <a:ext cx="183600" cy="242568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64F50658-8C64-E245-36E9-86EBD85674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92622" y="4277385"/>
                  <a:ext cx="309240" cy="25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A8C1731-9FB8-B891-6A9B-B180F44BECFD}"/>
                    </a:ext>
                  </a:extLst>
                </p14:cNvPr>
                <p14:cNvContentPartPr/>
                <p14:nvPr/>
              </p14:nvContentPartPr>
              <p14:xfrm>
                <a:off x="12092782" y="6781185"/>
                <a:ext cx="360" cy="3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A8C1731-9FB8-B891-6A9B-B180F44BEC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29782" y="67181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5148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87</Words>
  <Application>Microsoft Macintosh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Мироненко</dc:creator>
  <cp:lastModifiedBy>Дмитрий Мироненко</cp:lastModifiedBy>
  <cp:revision>4</cp:revision>
  <dcterms:created xsi:type="dcterms:W3CDTF">2024-04-16T17:40:23Z</dcterms:created>
  <dcterms:modified xsi:type="dcterms:W3CDTF">2024-04-26T04:26:16Z</dcterms:modified>
</cp:coreProperties>
</file>