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defRPr>
          </a:pPr>
          <a:endParaRPr lang="en-US"/>
        </a:p>
      </c:txPr>
    </c:title>
    <c:autoTitleDeleted val="0"/>
    <c:view3D>
      <c:rotX val="30"/>
      <c:rotY val="30"/>
      <c:depthPercent val="100"/>
      <c:rAngAx val="1"/>
    </c:view3D>
    <c:floor>
      <c:thickness val="0"/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  <a:alpha val="6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9-4F58-92B8-B531FEB6B4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2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69-4F58-92B8-B531FEB6B4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F0">
                <a:alpha val="66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/>
              <a:bevelB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69-4F58-92B8-B531FEB6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3"/>
        <c:gapDepth val="194"/>
        <c:shape val="box"/>
        <c:axId val="535665160"/>
        <c:axId val="535660240"/>
        <c:axId val="0"/>
      </c:bar3DChart>
      <c:catAx>
        <c:axId val="53566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60240"/>
        <c:crosses val="autoZero"/>
        <c:auto val="1"/>
        <c:lblAlgn val="ctr"/>
        <c:lblOffset val="100"/>
        <c:noMultiLvlLbl val="0"/>
      </c:catAx>
      <c:valAx>
        <c:axId val="5356602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66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1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9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4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3B18-EB9D-49FC-95C4-98508C99F875}" type="datetimeFigureOut">
              <a:rPr lang="en-IN" smtClean="0"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88D4-661C-4A9C-B66D-898F54F85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12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71353028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5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3</cp:revision>
  <dcterms:created xsi:type="dcterms:W3CDTF">2017-02-12T11:02:50Z</dcterms:created>
  <dcterms:modified xsi:type="dcterms:W3CDTF">2017-02-12T12:01:12Z</dcterms:modified>
</cp:coreProperties>
</file>