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25B"/>
    <a:srgbClr val="C2A552"/>
    <a:srgbClr val="E1C26F"/>
    <a:srgbClr val="EAC168"/>
    <a:srgbClr val="B0813C"/>
    <a:srgbClr val="969845"/>
    <a:srgbClr val="949E5F"/>
    <a:srgbClr val="D9BB72"/>
    <a:srgbClr val="F2C870"/>
    <a:srgbClr val="9C9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4" autoAdjust="0"/>
  </p:normalViewPr>
  <p:slideViewPr>
    <p:cSldViewPr snapToGrid="0">
      <p:cViewPr>
        <p:scale>
          <a:sx n="50" d="100"/>
          <a:sy n="50" d="100"/>
        </p:scale>
        <p:origin x="61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1215C-B3BA-447B-B0AA-FFB9049EDD58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3F7D-00E6-497F-9955-E6DDCD352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7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3F7D-00E6-497F-9955-E6DDCD352F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8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658B-0041-44A4-8171-0137BBD62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56A8E-4113-473C-A343-CF883782C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73122-9D91-44E6-B521-2F256B9E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097A-CBFB-4E66-8E0B-1DD840B0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648D-EF6F-4FA8-8A80-26443EE0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1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A0CC-1CE2-4A3B-B1ED-4656AAF5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519E1-EB41-485A-BF43-107B4E80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5F4A-209B-4541-B81C-2EACCE9C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BDB3-714A-4E28-A3D2-658F4BB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DA1B-5590-4059-BF73-728CE2C5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1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D33EE-81AB-4B94-8C55-869AE3DF2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974B5-2D9D-40C2-80DB-DDF1F9DC7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D05A-0586-4D02-A936-BEC63CB5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11CC-77D3-4994-97A3-D89A49C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DFAB7-33CC-4662-A213-360FE38D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3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2E41-23FD-4040-B486-31C4529D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1440-0DC1-4593-886C-F5BEDD82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83E4-EECB-44E3-A617-4222EBCF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FFBD-23D0-4D96-8D82-CD6A0F09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A618C-3361-4353-8F0C-27B0D1CB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4BE1-84FA-4103-BEC4-5662043E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0249-E209-4DB3-AEA0-F156755D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CDF0-AA24-4886-AC02-3498A34C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ED19-2ACD-411E-816C-16B0910F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5010-598F-48FE-8458-4231A893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1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5EA7-2096-4B60-A298-B33BAACF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20AC-A12C-4BFE-A957-F72253268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5E3D4-9B83-410D-B791-4A253845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E6851-ADC5-46C0-B23E-5A9D1413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A0C1E-CC15-496F-A20B-F8E3FA84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3778-8D4B-4D92-8CB2-BD4C4992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4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ECF3-7384-44C4-A702-D965250C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169E-615A-4B61-8982-ACCFB9458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53A10-8E58-4FED-84E8-D5A8FBDB3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0798-6FEC-4916-A986-E2FE60743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EB19B-D936-4E98-B711-EA5B8EE5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0E35D-4A0A-4698-9DC6-B87F2C53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76E1E-B8C4-4CC3-9AEA-C087CCEE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30F01-C5A3-4B8F-A23F-802C2F88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94BF-9694-41D9-A389-9A9A9132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783C6-70FC-4598-9072-C4F42EC9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8B51B-800F-42A8-AA4D-AC04A34D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3B44E-0227-4EFE-99F6-07729097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31F17-67F7-46FD-B7C5-74512AAC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43187-916C-4A72-8C06-47CCC10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91B05-47F9-4CF3-98D7-5BD32CB5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B3CF-BB62-4F5F-8544-F184C23D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2BC3-7317-4F25-8051-07E7C380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A0A33-E168-4076-BAA4-3BFE61F29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847EF-E8EC-41C5-9084-E8055C24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61EE6-E6E6-4917-A3E4-71EB946D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3B9F-CC5E-4E7C-937F-48B7DB60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E80A-5363-4424-9805-CECC07C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2C22-C856-4E4B-B4E7-054B24B43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97AC9-BC5A-4579-8825-3C78E0EC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4A6F3-546E-4295-A6CE-D2CE9F0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4984-6C40-4844-ADC6-C91A0721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D1BE8-8DD1-4747-A57D-4066C9EE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1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DDA2D-BBDA-4084-8665-31A6E8D1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BA8D3-D479-4839-8D98-5B76FF1B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6FF8-63A2-4540-A11E-C8E083C95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EEFF-3C18-4BB8-A568-4018CEDA7690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60CE-2C60-4095-852A-216E08CA7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79CF-9B7A-4FBC-9B59-0F0D560B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26E9-2032-4C77-9D33-2BCA4E848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4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apple&#10;&#10;Description generated with very high confidence">
            <a:extLst>
              <a:ext uri="{FF2B5EF4-FFF2-40B4-BE49-F238E27FC236}">
                <a16:creationId xmlns:a16="http://schemas.microsoft.com/office/drawing/2014/main" id="{11DEC819-A58E-462D-B7AB-6A0B4737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80191E-159D-4313-ADD4-A152C269DD9E}"/>
              </a:ext>
            </a:extLst>
          </p:cNvPr>
          <p:cNvSpPr/>
          <p:nvPr/>
        </p:nvSpPr>
        <p:spPr>
          <a:xfrm>
            <a:off x="767542" y="0"/>
            <a:ext cx="6567055" cy="6858000"/>
          </a:xfrm>
          <a:custGeom>
            <a:avLst/>
            <a:gdLst>
              <a:gd name="connsiteX0" fmla="*/ 0 w 7265324"/>
              <a:gd name="connsiteY0" fmla="*/ 0 h 6858000"/>
              <a:gd name="connsiteX1" fmla="*/ 5386648 w 7265324"/>
              <a:gd name="connsiteY1" fmla="*/ 0 h 6858000"/>
              <a:gd name="connsiteX2" fmla="*/ 7265324 w 7265324"/>
              <a:gd name="connsiteY2" fmla="*/ 6857999 h 6858000"/>
              <a:gd name="connsiteX3" fmla="*/ 7265324 w 7265324"/>
              <a:gd name="connsiteY3" fmla="*/ 6858000 h 6858000"/>
              <a:gd name="connsiteX4" fmla="*/ 0 w 72653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5324" h="6858000">
                <a:moveTo>
                  <a:pt x="0" y="0"/>
                </a:moveTo>
                <a:lnTo>
                  <a:pt x="5386648" y="0"/>
                </a:lnTo>
                <a:lnTo>
                  <a:pt x="7265324" y="6857999"/>
                </a:lnTo>
                <a:lnTo>
                  <a:pt x="72653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87178B5-49CD-4763-B359-883FE57667B5}"/>
              </a:ext>
            </a:extLst>
          </p:cNvPr>
          <p:cNvSpPr/>
          <p:nvPr/>
        </p:nvSpPr>
        <p:spPr>
          <a:xfrm>
            <a:off x="0" y="0"/>
            <a:ext cx="6567055" cy="6858000"/>
          </a:xfrm>
          <a:custGeom>
            <a:avLst/>
            <a:gdLst>
              <a:gd name="connsiteX0" fmla="*/ 0 w 7265324"/>
              <a:gd name="connsiteY0" fmla="*/ 0 h 6858000"/>
              <a:gd name="connsiteX1" fmla="*/ 5386648 w 7265324"/>
              <a:gd name="connsiteY1" fmla="*/ 0 h 6858000"/>
              <a:gd name="connsiteX2" fmla="*/ 7265324 w 7265324"/>
              <a:gd name="connsiteY2" fmla="*/ 6857999 h 6858000"/>
              <a:gd name="connsiteX3" fmla="*/ 7265324 w 7265324"/>
              <a:gd name="connsiteY3" fmla="*/ 6858000 h 6858000"/>
              <a:gd name="connsiteX4" fmla="*/ 0 w 72653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5324" h="6858000">
                <a:moveTo>
                  <a:pt x="0" y="0"/>
                </a:moveTo>
                <a:lnTo>
                  <a:pt x="5386648" y="0"/>
                </a:lnTo>
                <a:lnTo>
                  <a:pt x="7265324" y="6857999"/>
                </a:lnTo>
                <a:lnTo>
                  <a:pt x="72653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21A77-32E2-4D09-8DEA-2C4B640E2339}"/>
              </a:ext>
            </a:extLst>
          </p:cNvPr>
          <p:cNvSpPr txBox="1"/>
          <p:nvPr/>
        </p:nvSpPr>
        <p:spPr>
          <a:xfrm>
            <a:off x="767542" y="1166842"/>
            <a:ext cx="45054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spc="300" dirty="0">
                <a:solidFill>
                  <a:srgbClr val="E1C26F"/>
                </a:solidFill>
                <a:latin typeface="Nexa Bold" panose="02000000000000000000" pitchFamily="50" charset="0"/>
              </a:rPr>
              <a:t>5</a:t>
            </a:r>
          </a:p>
          <a:p>
            <a:r>
              <a:rPr lang="en-IN" sz="4800" spc="300" dirty="0">
                <a:solidFill>
                  <a:srgbClr val="A5A25B"/>
                </a:solidFill>
                <a:latin typeface="Nexa Light" panose="02000000000000000000" pitchFamily="50" charset="0"/>
              </a:rPr>
              <a:t>MIND BLOWING FACTS ABOUT </a:t>
            </a:r>
            <a:r>
              <a:rPr lang="en-IN" sz="5400" spc="300" dirty="0">
                <a:solidFill>
                  <a:srgbClr val="C2A552"/>
                </a:solidFill>
                <a:latin typeface="Nexa Bold" panose="02000000000000000000" pitchFamily="50" charset="0"/>
              </a:rPr>
              <a:t>SATURN</a:t>
            </a:r>
            <a:endParaRPr lang="en-IN" sz="4800" spc="300" dirty="0">
              <a:solidFill>
                <a:srgbClr val="C2A552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E6B4B3-D74A-4BDE-91D5-053E011DD826}"/>
              </a:ext>
            </a:extLst>
          </p:cNvPr>
          <p:cNvGrpSpPr/>
          <p:nvPr/>
        </p:nvGrpSpPr>
        <p:grpSpPr>
          <a:xfrm>
            <a:off x="614882" y="499716"/>
            <a:ext cx="10829233" cy="2725622"/>
            <a:chOff x="609079" y="200458"/>
            <a:chExt cx="10829233" cy="2725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A2C079-F52F-4B5D-A0DF-A4A464AF0D89}"/>
                </a:ext>
              </a:extLst>
            </p:cNvPr>
            <p:cNvSpPr/>
            <p:nvPr/>
          </p:nvSpPr>
          <p:spPr>
            <a:xfrm>
              <a:off x="1185688" y="1596997"/>
              <a:ext cx="9676014" cy="1329083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5B75A0-5837-4F8D-82E8-4C12CD525FB1}"/>
                </a:ext>
              </a:extLst>
            </p:cNvPr>
            <p:cNvSpPr/>
            <p:nvPr/>
          </p:nvSpPr>
          <p:spPr>
            <a:xfrm>
              <a:off x="609079" y="200458"/>
              <a:ext cx="10829233" cy="2309985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Picture 6" descr="A picture containing sitting, indoor, table, apple&#10;&#10;Description generated with very high confidence">
            <a:extLst>
              <a:ext uri="{FF2B5EF4-FFF2-40B4-BE49-F238E27FC236}">
                <a16:creationId xmlns:a16="http://schemas.microsoft.com/office/drawing/2014/main" id="{11DEC819-A58E-462D-B7AB-6A0B4737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98960">
            <a:off x="4181301" y="2762596"/>
            <a:ext cx="3696393" cy="3696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21A77-32E2-4D09-8DEA-2C4B640E2339}"/>
              </a:ext>
            </a:extLst>
          </p:cNvPr>
          <p:cNvSpPr txBox="1"/>
          <p:nvPr/>
        </p:nvSpPr>
        <p:spPr>
          <a:xfrm>
            <a:off x="1018526" y="962210"/>
            <a:ext cx="10021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600" dirty="0">
                <a:solidFill>
                  <a:srgbClr val="E5BE64"/>
                </a:solidFill>
                <a:latin typeface="Nexa Bold" panose="02000000000000000000" pitchFamily="50" charset="0"/>
              </a:rPr>
              <a:t>SATURN'S RINGS ARE NOT SOLID. </a:t>
            </a:r>
          </a:p>
          <a:p>
            <a:pPr algn="ctr"/>
            <a:r>
              <a:rPr lang="en-IN" sz="2400" spc="600" dirty="0">
                <a:solidFill>
                  <a:srgbClr val="969845"/>
                </a:solidFill>
                <a:latin typeface="Nexa Light" panose="02000000000000000000" pitchFamily="50" charset="0"/>
              </a:rPr>
              <a:t>THEY ARE MADE UP OF BITS OF ICE, DUST AND ROCK.</a:t>
            </a:r>
            <a:endParaRPr lang="en-IN" sz="1600" spc="600" dirty="0">
              <a:solidFill>
                <a:srgbClr val="969845"/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2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E6B4B3-D74A-4BDE-91D5-053E011DD826}"/>
              </a:ext>
            </a:extLst>
          </p:cNvPr>
          <p:cNvGrpSpPr/>
          <p:nvPr/>
        </p:nvGrpSpPr>
        <p:grpSpPr>
          <a:xfrm flipV="1">
            <a:off x="614882" y="499716"/>
            <a:ext cx="10829233" cy="2725622"/>
            <a:chOff x="609079" y="200458"/>
            <a:chExt cx="10829233" cy="2725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A2C079-F52F-4B5D-A0DF-A4A464AF0D89}"/>
                </a:ext>
              </a:extLst>
            </p:cNvPr>
            <p:cNvSpPr/>
            <p:nvPr/>
          </p:nvSpPr>
          <p:spPr>
            <a:xfrm>
              <a:off x="1185688" y="1596997"/>
              <a:ext cx="9676014" cy="1329083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5B75A0-5837-4F8D-82E8-4C12CD525FB1}"/>
                </a:ext>
              </a:extLst>
            </p:cNvPr>
            <p:cNvSpPr/>
            <p:nvPr/>
          </p:nvSpPr>
          <p:spPr>
            <a:xfrm>
              <a:off x="609079" y="200458"/>
              <a:ext cx="10829233" cy="2309985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Picture 6" descr="A picture containing sitting, indoor, table, apple&#10;&#10;Description generated with very high confidence">
            <a:extLst>
              <a:ext uri="{FF2B5EF4-FFF2-40B4-BE49-F238E27FC236}">
                <a16:creationId xmlns:a16="http://schemas.microsoft.com/office/drawing/2014/main" id="{11DEC819-A58E-462D-B7AB-6A0B4737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1951">
            <a:off x="4181301" y="2762596"/>
            <a:ext cx="3696393" cy="3696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21A77-32E2-4D09-8DEA-2C4B640E2339}"/>
              </a:ext>
            </a:extLst>
          </p:cNvPr>
          <p:cNvSpPr txBox="1"/>
          <p:nvPr/>
        </p:nvSpPr>
        <p:spPr>
          <a:xfrm>
            <a:off x="1065908" y="1644271"/>
            <a:ext cx="9927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IF YOU WERE TO PUT </a:t>
            </a:r>
            <a:r>
              <a:rPr lang="en-IN" sz="2800" spc="600" dirty="0">
                <a:solidFill>
                  <a:srgbClr val="9C9948"/>
                </a:solidFill>
                <a:latin typeface="Nexa Bold" panose="02000000000000000000" pitchFamily="50" charset="0"/>
              </a:rPr>
              <a:t>SATURN IN WATER</a:t>
            </a:r>
            <a:r>
              <a:rPr lang="en-IN" sz="28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, </a:t>
            </a:r>
            <a:r>
              <a:rPr lang="en-IN" sz="4400" spc="600" dirty="0">
                <a:solidFill>
                  <a:srgbClr val="F2C870"/>
                </a:solidFill>
                <a:latin typeface="Nexa Bold" panose="02000000000000000000" pitchFamily="50" charset="0"/>
              </a:rPr>
              <a:t>IT WOULD FLOAT</a:t>
            </a:r>
            <a:r>
              <a:rPr lang="en-IN" sz="28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.</a:t>
            </a:r>
            <a:endParaRPr lang="en-IN" sz="1600" spc="600" dirty="0">
              <a:solidFill>
                <a:srgbClr val="9C9948"/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37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apple&#10;&#10;Description generated with very high confidence">
            <a:extLst>
              <a:ext uri="{FF2B5EF4-FFF2-40B4-BE49-F238E27FC236}">
                <a16:creationId xmlns:a16="http://schemas.microsoft.com/office/drawing/2014/main" id="{11DEC819-A58E-462D-B7AB-6A0B4737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9548">
            <a:off x="-1018161" y="-492779"/>
            <a:ext cx="7790093" cy="77900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E6B4B3-D74A-4BDE-91D5-053E011DD826}"/>
              </a:ext>
            </a:extLst>
          </p:cNvPr>
          <p:cNvGrpSpPr/>
          <p:nvPr/>
        </p:nvGrpSpPr>
        <p:grpSpPr>
          <a:xfrm rot="16200000" flipV="1">
            <a:off x="5681585" y="323516"/>
            <a:ext cx="6858001" cy="6157505"/>
            <a:chOff x="609081" y="200458"/>
            <a:chExt cx="10829233" cy="2725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A2C079-F52F-4B5D-A0DF-A4A464AF0D89}"/>
                </a:ext>
              </a:extLst>
            </p:cNvPr>
            <p:cNvSpPr/>
            <p:nvPr/>
          </p:nvSpPr>
          <p:spPr>
            <a:xfrm>
              <a:off x="1185688" y="1596997"/>
              <a:ext cx="9676014" cy="1329083"/>
            </a:xfrm>
            <a:prstGeom prst="rect">
              <a:avLst/>
            </a:prstGeom>
            <a:solidFill>
              <a:srgbClr val="D9B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5B75A0-5837-4F8D-82E8-4C12CD525FB1}"/>
                </a:ext>
              </a:extLst>
            </p:cNvPr>
            <p:cNvSpPr/>
            <p:nvPr/>
          </p:nvSpPr>
          <p:spPr>
            <a:xfrm>
              <a:off x="609081" y="200458"/>
              <a:ext cx="10829233" cy="2512591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121A77-32E2-4D09-8DEA-2C4B640E2339}"/>
              </a:ext>
            </a:extLst>
          </p:cNvPr>
          <p:cNvSpPr txBox="1"/>
          <p:nvPr/>
        </p:nvSpPr>
        <p:spPr>
          <a:xfrm>
            <a:off x="6785811" y="2029281"/>
            <a:ext cx="46576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SATURN'S </a:t>
            </a:r>
            <a:r>
              <a:rPr lang="en-IN" sz="4000" spc="600" dirty="0">
                <a:solidFill>
                  <a:srgbClr val="EAC168"/>
                </a:solidFill>
                <a:latin typeface="Nexa Bold" panose="02000000000000000000" pitchFamily="50" charset="0"/>
              </a:rPr>
              <a:t>RINGS</a:t>
            </a:r>
            <a:r>
              <a:rPr lang="en-IN" sz="2800" spc="600" dirty="0">
                <a:solidFill>
                  <a:srgbClr val="EAC168"/>
                </a:solidFill>
                <a:latin typeface="Nexa Light" panose="02000000000000000000" pitchFamily="50" charset="0"/>
              </a:rPr>
              <a:t> </a:t>
            </a:r>
          </a:p>
          <a:p>
            <a:pPr algn="ctr"/>
            <a:r>
              <a:rPr lang="en-IN" sz="28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ARE ONLY </a:t>
            </a:r>
          </a:p>
          <a:p>
            <a:pPr algn="ctr"/>
            <a:r>
              <a:rPr lang="en-IN" sz="28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30 TO 300 FEET (9 TO 90 METERS) </a:t>
            </a:r>
            <a:r>
              <a:rPr lang="en-IN" sz="3200" i="1" spc="600" dirty="0">
                <a:solidFill>
                  <a:srgbClr val="949E5F"/>
                </a:solidFill>
                <a:latin typeface="Nexa Bold" panose="02000000000000000000" pitchFamily="50" charset="0"/>
              </a:rPr>
              <a:t>THICK</a:t>
            </a:r>
            <a:r>
              <a:rPr lang="en-IN" sz="28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.</a:t>
            </a:r>
            <a:endParaRPr lang="en-IN" sz="1600" spc="600" dirty="0">
              <a:solidFill>
                <a:srgbClr val="9C9948"/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96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apple&#10;&#10;Description generated with very high confidence">
            <a:extLst>
              <a:ext uri="{FF2B5EF4-FFF2-40B4-BE49-F238E27FC236}">
                <a16:creationId xmlns:a16="http://schemas.microsoft.com/office/drawing/2014/main" id="{11DEC819-A58E-462D-B7AB-6A0B4737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0452" flipH="1">
            <a:off x="5417407" y="-466046"/>
            <a:ext cx="7790093" cy="77900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E6B4B3-D74A-4BDE-91D5-053E011DD826}"/>
              </a:ext>
            </a:extLst>
          </p:cNvPr>
          <p:cNvGrpSpPr/>
          <p:nvPr/>
        </p:nvGrpSpPr>
        <p:grpSpPr>
          <a:xfrm rot="5400000" flipH="1" flipV="1">
            <a:off x="-350248" y="350248"/>
            <a:ext cx="6858001" cy="6157505"/>
            <a:chOff x="609081" y="200458"/>
            <a:chExt cx="10829233" cy="2725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A2C079-F52F-4B5D-A0DF-A4A464AF0D89}"/>
                </a:ext>
              </a:extLst>
            </p:cNvPr>
            <p:cNvSpPr/>
            <p:nvPr/>
          </p:nvSpPr>
          <p:spPr>
            <a:xfrm>
              <a:off x="1185688" y="1596997"/>
              <a:ext cx="9676014" cy="1329083"/>
            </a:xfrm>
            <a:prstGeom prst="rect">
              <a:avLst/>
            </a:prstGeom>
            <a:solidFill>
              <a:srgbClr val="D9B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5B75A0-5837-4F8D-82E8-4C12CD525FB1}"/>
                </a:ext>
              </a:extLst>
            </p:cNvPr>
            <p:cNvSpPr/>
            <p:nvPr/>
          </p:nvSpPr>
          <p:spPr>
            <a:xfrm>
              <a:off x="609081" y="200458"/>
              <a:ext cx="10829233" cy="2512591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121A77-32E2-4D09-8DEA-2C4B640E2339}"/>
              </a:ext>
            </a:extLst>
          </p:cNvPr>
          <p:cNvSpPr txBox="1"/>
          <p:nvPr/>
        </p:nvSpPr>
        <p:spPr>
          <a:xfrm>
            <a:off x="208547" y="1673842"/>
            <a:ext cx="534202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LIKE JUPITER, </a:t>
            </a:r>
          </a:p>
          <a:p>
            <a:pPr algn="ctr"/>
            <a:r>
              <a:rPr lang="en-IN" sz="3200" spc="600" dirty="0">
                <a:solidFill>
                  <a:srgbClr val="9C9948"/>
                </a:solidFill>
                <a:latin typeface="Nexa Bold" panose="02000000000000000000" pitchFamily="50" charset="0"/>
              </a:rPr>
              <a:t>SATURN IS A GAS GIANT </a:t>
            </a:r>
          </a:p>
          <a:p>
            <a:pPr algn="ctr"/>
            <a:r>
              <a:rPr lang="en-IN" sz="24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AND IS COMPOSED OF SIMILAR GASSES INCLUDING </a:t>
            </a:r>
          </a:p>
          <a:p>
            <a:pPr algn="ctr"/>
            <a:r>
              <a:rPr lang="en-IN" sz="3200" spc="600" dirty="0">
                <a:solidFill>
                  <a:srgbClr val="B0813C"/>
                </a:solidFill>
                <a:highlight>
                  <a:srgbClr val="000000"/>
                </a:highlight>
                <a:latin typeface="Nexa Bold" panose="02000000000000000000" pitchFamily="50" charset="0"/>
              </a:rPr>
              <a:t>HYDROGEN,</a:t>
            </a:r>
          </a:p>
          <a:p>
            <a:pPr algn="ctr"/>
            <a:r>
              <a:rPr lang="en-IN" sz="3200" spc="600" dirty="0">
                <a:solidFill>
                  <a:srgbClr val="B0813C"/>
                </a:solidFill>
                <a:highlight>
                  <a:srgbClr val="000000"/>
                </a:highlight>
                <a:latin typeface="Nexa Bold" panose="02000000000000000000" pitchFamily="50" charset="0"/>
              </a:rPr>
              <a:t>HELIUM </a:t>
            </a:r>
          </a:p>
          <a:p>
            <a:pPr algn="ctr"/>
            <a:r>
              <a:rPr lang="en-IN" sz="2000" spc="600" dirty="0">
                <a:solidFill>
                  <a:srgbClr val="B0813C"/>
                </a:solidFill>
                <a:latin typeface="Nexa Light" panose="02000000000000000000" pitchFamily="50" charset="0"/>
              </a:rPr>
              <a:t>AND</a:t>
            </a:r>
          </a:p>
          <a:p>
            <a:pPr algn="ctr"/>
            <a:r>
              <a:rPr lang="en-IN" sz="3200" spc="600" dirty="0">
                <a:solidFill>
                  <a:srgbClr val="B0813C"/>
                </a:solidFill>
                <a:highlight>
                  <a:srgbClr val="000000"/>
                </a:highlight>
                <a:latin typeface="Nexa Bold" panose="02000000000000000000" pitchFamily="50" charset="0"/>
              </a:rPr>
              <a:t>METHANE</a:t>
            </a:r>
            <a:r>
              <a:rPr lang="en-IN" sz="2400" spc="600" dirty="0">
                <a:solidFill>
                  <a:srgbClr val="9C9948"/>
                </a:solidFill>
                <a:latin typeface="Nexa Light" panose="02000000000000000000" pitchFamily="50" charset="0"/>
              </a:rPr>
              <a:t>.</a:t>
            </a:r>
            <a:endParaRPr lang="en-IN" sz="1400" spc="600" dirty="0">
              <a:solidFill>
                <a:srgbClr val="9C9948"/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79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apple&#10;&#10;Description generated with very high confidence">
            <a:extLst>
              <a:ext uri="{FF2B5EF4-FFF2-40B4-BE49-F238E27FC236}">
                <a16:creationId xmlns:a16="http://schemas.microsoft.com/office/drawing/2014/main" id="{11DEC819-A58E-462D-B7AB-6A0B4737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022" flipH="1">
            <a:off x="5417528" y="450404"/>
            <a:ext cx="6246335" cy="62463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3D52F-5556-4194-A49B-1BDC5DD50083}"/>
              </a:ext>
            </a:extLst>
          </p:cNvPr>
          <p:cNvSpPr/>
          <p:nvPr/>
        </p:nvSpPr>
        <p:spPr>
          <a:xfrm rot="5400000" flipH="1" flipV="1">
            <a:off x="-590879" y="590879"/>
            <a:ext cx="6858001" cy="567624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D52AE-9048-45BF-AE85-A6F3CE82FBE2}"/>
              </a:ext>
            </a:extLst>
          </p:cNvPr>
          <p:cNvSpPr/>
          <p:nvPr/>
        </p:nvSpPr>
        <p:spPr>
          <a:xfrm rot="5400000" flipH="1" flipV="1">
            <a:off x="756609" y="1064622"/>
            <a:ext cx="6127684" cy="4728755"/>
          </a:xfrm>
          <a:prstGeom prst="rect">
            <a:avLst/>
          </a:prstGeom>
          <a:solidFill>
            <a:srgbClr val="D9B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F95D7-BB95-4BD3-8979-93722770D124}"/>
              </a:ext>
            </a:extLst>
          </p:cNvPr>
          <p:cNvSpPr/>
          <p:nvPr/>
        </p:nvSpPr>
        <p:spPr>
          <a:xfrm>
            <a:off x="1765227" y="1816948"/>
            <a:ext cx="441960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spc="300" dirty="0">
                <a:latin typeface="Nexa Bold" panose="02000000000000000000" pitchFamily="50" charset="0"/>
              </a:rPr>
              <a:t>SATURN</a:t>
            </a:r>
            <a:r>
              <a:rPr lang="en-IN" sz="3600" spc="300" dirty="0">
                <a:latin typeface="Nexa Bold" panose="02000000000000000000" pitchFamily="50" charset="0"/>
              </a:rPr>
              <a:t> </a:t>
            </a:r>
            <a:r>
              <a:rPr lang="en-IN" sz="3600" spc="300" dirty="0">
                <a:latin typeface="Nexa Light" panose="02000000000000000000" pitchFamily="50" charset="0"/>
              </a:rPr>
              <a:t>HAS </a:t>
            </a:r>
          </a:p>
          <a:p>
            <a:r>
              <a:rPr lang="en-IN" sz="4800" spc="300" dirty="0">
                <a:latin typeface="Nexa Bold" panose="02000000000000000000" pitchFamily="50" charset="0"/>
              </a:rPr>
              <a:t>150</a:t>
            </a:r>
            <a:r>
              <a:rPr lang="en-IN" sz="3600" spc="300" dirty="0">
                <a:latin typeface="Nexa Light" panose="02000000000000000000" pitchFamily="50" charset="0"/>
              </a:rPr>
              <a:t> MOONS</a:t>
            </a:r>
          </a:p>
          <a:p>
            <a:r>
              <a:rPr lang="en-IN" sz="3600" spc="300" dirty="0">
                <a:latin typeface="Nexa Light" panose="02000000000000000000" pitchFamily="50" charset="0"/>
              </a:rPr>
              <a:t>AND </a:t>
            </a:r>
          </a:p>
          <a:p>
            <a:r>
              <a:rPr lang="en-IN" sz="4400" spc="300" dirty="0">
                <a:latin typeface="Nexa Light" panose="02000000000000000000" pitchFamily="50" charset="0"/>
              </a:rPr>
              <a:t>SMALLER MOONLETS</a:t>
            </a:r>
            <a:r>
              <a:rPr lang="en-IN" sz="3600" spc="300" dirty="0">
                <a:latin typeface="Nexa Light" panose="02000000000000000000" pitchFamily="50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6549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apple&#10;&#10;Description generated with very high confidence">
            <a:extLst>
              <a:ext uri="{FF2B5EF4-FFF2-40B4-BE49-F238E27FC236}">
                <a16:creationId xmlns:a16="http://schemas.microsoft.com/office/drawing/2014/main" id="{11DEC819-A58E-462D-B7AB-6A0B4737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9284" flipH="1">
            <a:off x="2386770" y="118865"/>
            <a:ext cx="7418461" cy="74184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C477C6-D429-48A2-B632-8B794344E472}"/>
              </a:ext>
            </a:extLst>
          </p:cNvPr>
          <p:cNvGrpSpPr/>
          <p:nvPr/>
        </p:nvGrpSpPr>
        <p:grpSpPr>
          <a:xfrm>
            <a:off x="1784826" y="209549"/>
            <a:ext cx="8622349" cy="1518969"/>
            <a:chOff x="1613376" y="209549"/>
            <a:chExt cx="8622349" cy="15189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ED52AE-9048-45BF-AE85-A6F3CE82FBE2}"/>
                </a:ext>
              </a:extLst>
            </p:cNvPr>
            <p:cNvSpPr/>
            <p:nvPr/>
          </p:nvSpPr>
          <p:spPr>
            <a:xfrm rot="5400000" flipH="1" flipV="1">
              <a:off x="5165067" y="-2945743"/>
              <a:ext cx="1518966" cy="7829549"/>
            </a:xfrm>
            <a:prstGeom prst="rect">
              <a:avLst/>
            </a:prstGeom>
            <a:solidFill>
              <a:srgbClr val="D9B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0F95D7-BB95-4BD3-8979-93722770D124}"/>
                </a:ext>
              </a:extLst>
            </p:cNvPr>
            <p:cNvSpPr/>
            <p:nvPr/>
          </p:nvSpPr>
          <p:spPr>
            <a:xfrm>
              <a:off x="1613376" y="405079"/>
              <a:ext cx="862234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8000" spc="300" dirty="0">
                  <a:latin typeface="Nexa Bold" panose="02000000000000000000" pitchFamily="50" charset="0"/>
                </a:rPr>
                <a:t>THANK YOU</a:t>
              </a:r>
              <a:endParaRPr lang="en-IN" sz="6000" spc="300" dirty="0">
                <a:latin typeface="Nexa Light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379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2017-07-03T16:12:47Z</dcterms:created>
  <dcterms:modified xsi:type="dcterms:W3CDTF">2017-07-03T17:02:31Z</dcterms:modified>
</cp:coreProperties>
</file>