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95C"/>
    <a:srgbClr val="EA6081"/>
    <a:srgbClr val="B8222D"/>
    <a:srgbClr val="D41506"/>
    <a:srgbClr val="E11F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329-4EF0-4F19-A545-04B09A8BEC4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0845-CC57-4890-AE37-5CFAD62F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11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329-4EF0-4F19-A545-04B09A8BEC4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0845-CC57-4890-AE37-5CFAD62F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17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329-4EF0-4F19-A545-04B09A8BEC4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0845-CC57-4890-AE37-5CFAD62F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74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329-4EF0-4F19-A545-04B09A8BEC4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0845-CC57-4890-AE37-5CFAD62F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11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329-4EF0-4F19-A545-04B09A8BEC4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0845-CC57-4890-AE37-5CFAD62F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0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329-4EF0-4F19-A545-04B09A8BEC4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0845-CC57-4890-AE37-5CFAD62F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51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329-4EF0-4F19-A545-04B09A8BEC4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0845-CC57-4890-AE37-5CFAD62F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509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329-4EF0-4F19-A545-04B09A8BEC4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0845-CC57-4890-AE37-5CFAD62F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22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329-4EF0-4F19-A545-04B09A8BEC4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0845-CC57-4890-AE37-5CFAD62F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89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329-4EF0-4F19-A545-04B09A8BEC4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0845-CC57-4890-AE37-5CFAD62F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13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6329-4EF0-4F19-A545-04B09A8BEC4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0845-CC57-4890-AE37-5CFAD62F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71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D6329-4EF0-4F19-A545-04B09A8BEC4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0845-CC57-4890-AE37-5CFAD62F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59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188687" y="-159657"/>
            <a:ext cx="12675493" cy="7205034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4" name="Group 53"/>
          <p:cNvGrpSpPr/>
          <p:nvPr/>
        </p:nvGrpSpPr>
        <p:grpSpPr>
          <a:xfrm>
            <a:off x="4397829" y="1779980"/>
            <a:ext cx="6792682" cy="4359568"/>
            <a:chOff x="4397829" y="1779980"/>
            <a:chExt cx="6792682" cy="4359568"/>
          </a:xfrm>
          <a:gradFill flip="none" rotWithShape="1">
            <a:gsLst>
              <a:gs pos="100000">
                <a:srgbClr val="B8222D"/>
              </a:gs>
              <a:gs pos="0">
                <a:srgbClr val="CB395C"/>
              </a:gs>
            </a:gsLst>
            <a:lin ang="0" scaled="1"/>
            <a:tileRect/>
          </a:gradFill>
        </p:grpSpPr>
        <p:sp>
          <p:nvSpPr>
            <p:cNvPr id="11" name="Rectangle: Rounded Corners 10"/>
            <p:cNvSpPr/>
            <p:nvPr/>
          </p:nvSpPr>
          <p:spPr>
            <a:xfrm>
              <a:off x="4397829" y="4193314"/>
              <a:ext cx="934193" cy="19462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5862451" y="3570517"/>
              <a:ext cx="934193" cy="256903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7327073" y="2999621"/>
              <a:ext cx="934193" cy="313992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8791695" y="2311951"/>
              <a:ext cx="934193" cy="382759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10256318" y="1779980"/>
              <a:ext cx="934193" cy="435956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3804553" y="5606696"/>
            <a:ext cx="7979232" cy="130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4397829" y="5205355"/>
            <a:ext cx="934193" cy="934193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bg1"/>
            </a:solidFill>
          </a:ln>
          <a:effectLst>
            <a:innerShdw blurRad="114300">
              <a:schemeClr val="bg1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 flipV="1">
            <a:off x="4864925" y="3129373"/>
            <a:ext cx="0" cy="1063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862451" y="5205355"/>
            <a:ext cx="934193" cy="934193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bg1"/>
            </a:solidFill>
          </a:ln>
          <a:effectLst>
            <a:innerShdw blurRad="114300">
              <a:schemeClr val="bg1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 flipV="1">
            <a:off x="6329547" y="2506576"/>
            <a:ext cx="0" cy="1063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327073" y="5205355"/>
            <a:ext cx="934193" cy="934193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bg1"/>
            </a:solidFill>
          </a:ln>
          <a:effectLst>
            <a:innerShdw blurRad="114300">
              <a:schemeClr val="bg1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 flipV="1">
            <a:off x="7794169" y="1935680"/>
            <a:ext cx="0" cy="1063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791695" y="5205354"/>
            <a:ext cx="934193" cy="934193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bg1"/>
            </a:solidFill>
          </a:ln>
          <a:effectLst>
            <a:innerShdw blurRad="114300">
              <a:schemeClr val="bg1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 flipV="1">
            <a:off x="9258791" y="1248009"/>
            <a:ext cx="0" cy="1063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256318" y="5205354"/>
            <a:ext cx="934193" cy="934193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bg1"/>
            </a:solidFill>
          </a:ln>
          <a:effectLst>
            <a:innerShdw blurRad="114300">
              <a:schemeClr val="bg1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cxnSp>
        <p:nvCxnSpPr>
          <p:cNvPr id="27" name="Straight Connector 26"/>
          <p:cNvCxnSpPr>
            <a:cxnSpLocks/>
          </p:cNvCxnSpPr>
          <p:nvPr/>
        </p:nvCxnSpPr>
        <p:spPr>
          <a:xfrm flipV="1">
            <a:off x="10723413" y="716038"/>
            <a:ext cx="0" cy="1063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534223" y="5471339"/>
            <a:ext cx="401342" cy="40134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/>
          <p:cNvSpPr/>
          <p:nvPr/>
        </p:nvSpPr>
        <p:spPr>
          <a:xfrm>
            <a:off x="11630343" y="5471339"/>
            <a:ext cx="401342" cy="40134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5" name="Graphic 44" descr="Databa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3413" y="5394800"/>
            <a:ext cx="540000" cy="540000"/>
          </a:xfrm>
          <a:prstGeom prst="rect">
            <a:avLst/>
          </a:prstGeom>
        </p:spPr>
      </p:pic>
      <p:pic>
        <p:nvPicPr>
          <p:cNvPr id="47" name="Graphic 46" descr="Magnifying glas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4829" y="5402010"/>
            <a:ext cx="540000" cy="540000"/>
          </a:xfrm>
          <a:prstGeom prst="rect">
            <a:avLst/>
          </a:prstGeom>
        </p:spPr>
      </p:pic>
      <p:pic>
        <p:nvPicPr>
          <p:cNvPr id="49" name="Graphic 48" descr="Flip Calendar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20206" y="5389639"/>
            <a:ext cx="540000" cy="540000"/>
          </a:xfrm>
          <a:prstGeom prst="rect">
            <a:avLst/>
          </a:prstGeom>
        </p:spPr>
      </p:pic>
      <p:pic>
        <p:nvPicPr>
          <p:cNvPr id="51" name="Graphic 50" descr="Hierarchy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5584" y="5402010"/>
            <a:ext cx="540000" cy="540000"/>
          </a:xfrm>
          <a:prstGeom prst="rect">
            <a:avLst/>
          </a:prstGeom>
        </p:spPr>
      </p:pic>
      <p:pic>
        <p:nvPicPr>
          <p:cNvPr id="53" name="Graphic 52" descr="Lightbulb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90962" y="5402010"/>
            <a:ext cx="540000" cy="5400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 rot="16200000">
            <a:off x="4152908" y="3461288"/>
            <a:ext cx="1015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20%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4301654" y="3529274"/>
            <a:ext cx="1485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TEXT</a:t>
            </a:r>
          </a:p>
        </p:txBody>
      </p:sp>
      <p:sp>
        <p:nvSpPr>
          <p:cNvPr id="57" name="TextBox 56"/>
          <p:cNvSpPr txBox="1"/>
          <p:nvPr/>
        </p:nvSpPr>
        <p:spPr>
          <a:xfrm rot="16200000">
            <a:off x="4152909" y="3461288"/>
            <a:ext cx="1015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20%</a:t>
            </a:r>
          </a:p>
        </p:txBody>
      </p:sp>
      <p:sp>
        <p:nvSpPr>
          <p:cNvPr id="58" name="TextBox 57"/>
          <p:cNvSpPr txBox="1"/>
          <p:nvPr/>
        </p:nvSpPr>
        <p:spPr>
          <a:xfrm rot="16200000">
            <a:off x="4301655" y="3529274"/>
            <a:ext cx="1485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TEXT</a:t>
            </a:r>
          </a:p>
        </p:txBody>
      </p:sp>
      <p:sp>
        <p:nvSpPr>
          <p:cNvPr id="59" name="TextBox 58"/>
          <p:cNvSpPr txBox="1"/>
          <p:nvPr/>
        </p:nvSpPr>
        <p:spPr>
          <a:xfrm rot="16200000">
            <a:off x="5626689" y="2847451"/>
            <a:ext cx="1015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30%</a:t>
            </a:r>
          </a:p>
        </p:txBody>
      </p:sp>
      <p:sp>
        <p:nvSpPr>
          <p:cNvPr id="60" name="TextBox 59"/>
          <p:cNvSpPr txBox="1"/>
          <p:nvPr/>
        </p:nvSpPr>
        <p:spPr>
          <a:xfrm rot="16200000">
            <a:off x="5775435" y="2915437"/>
            <a:ext cx="1485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TEXT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7091311" y="2295518"/>
            <a:ext cx="1015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40%</a:t>
            </a:r>
          </a:p>
        </p:txBody>
      </p:sp>
      <p:sp>
        <p:nvSpPr>
          <p:cNvPr id="62" name="TextBox 61"/>
          <p:cNvSpPr txBox="1"/>
          <p:nvPr/>
        </p:nvSpPr>
        <p:spPr>
          <a:xfrm rot="16200000">
            <a:off x="7240057" y="2363504"/>
            <a:ext cx="1485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TEXT</a:t>
            </a:r>
          </a:p>
        </p:txBody>
      </p:sp>
      <p:sp>
        <p:nvSpPr>
          <p:cNvPr id="63" name="TextBox 62"/>
          <p:cNvSpPr txBox="1"/>
          <p:nvPr/>
        </p:nvSpPr>
        <p:spPr>
          <a:xfrm rot="16200000">
            <a:off x="8555933" y="1615607"/>
            <a:ext cx="1015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60%</a:t>
            </a:r>
          </a:p>
        </p:txBody>
      </p:sp>
      <p:sp>
        <p:nvSpPr>
          <p:cNvPr id="64" name="TextBox 63"/>
          <p:cNvSpPr txBox="1"/>
          <p:nvPr/>
        </p:nvSpPr>
        <p:spPr>
          <a:xfrm rot="16200000">
            <a:off x="8704679" y="1683593"/>
            <a:ext cx="1485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TEXT</a:t>
            </a:r>
          </a:p>
        </p:txBody>
      </p:sp>
      <p:sp>
        <p:nvSpPr>
          <p:cNvPr id="65" name="TextBox 64"/>
          <p:cNvSpPr txBox="1"/>
          <p:nvPr/>
        </p:nvSpPr>
        <p:spPr>
          <a:xfrm rot="16200000">
            <a:off x="10042645" y="1056912"/>
            <a:ext cx="1015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70%</a:t>
            </a:r>
          </a:p>
        </p:txBody>
      </p:sp>
      <p:sp>
        <p:nvSpPr>
          <p:cNvPr id="66" name="TextBox 65"/>
          <p:cNvSpPr txBox="1"/>
          <p:nvPr/>
        </p:nvSpPr>
        <p:spPr>
          <a:xfrm rot="16200000">
            <a:off x="10191391" y="1124898"/>
            <a:ext cx="1485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TEXT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55" y="304866"/>
            <a:ext cx="5114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spc="300" dirty="0">
                <a:solidFill>
                  <a:schemeClr val="bg1">
                    <a:lumMod val="6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CREATIVE VENUS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49219" y="870704"/>
            <a:ext cx="436792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spc="300" dirty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This is one of the most beautiful custom bar graph you have ever seen in your life. You should subscribe to our channel to see more such stuff. I hope you will like this custom bar graph.</a:t>
            </a:r>
          </a:p>
        </p:txBody>
      </p:sp>
    </p:spTree>
    <p:extLst>
      <p:ext uri="{BB962C8B-B14F-4D97-AF65-F5344CB8AC3E}">
        <p14:creationId xmlns:p14="http://schemas.microsoft.com/office/powerpoint/2010/main" val="184757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4" name="Group 53"/>
          <p:cNvGrpSpPr/>
          <p:nvPr/>
        </p:nvGrpSpPr>
        <p:grpSpPr>
          <a:xfrm>
            <a:off x="4397829" y="1779980"/>
            <a:ext cx="6792682" cy="4359568"/>
            <a:chOff x="4397829" y="1779980"/>
            <a:chExt cx="6792682" cy="4359568"/>
          </a:xfrm>
          <a:gradFill flip="none" rotWithShape="1">
            <a:gsLst>
              <a:gs pos="100000">
                <a:srgbClr val="B8222D"/>
              </a:gs>
              <a:gs pos="0">
                <a:srgbClr val="CB395C"/>
              </a:gs>
            </a:gsLst>
            <a:lin ang="0" scaled="1"/>
            <a:tileRect/>
          </a:gradFill>
        </p:grpSpPr>
        <p:sp>
          <p:nvSpPr>
            <p:cNvPr id="11" name="Rectangle: Rounded Corners 10"/>
            <p:cNvSpPr/>
            <p:nvPr/>
          </p:nvSpPr>
          <p:spPr>
            <a:xfrm>
              <a:off x="4397829" y="4193314"/>
              <a:ext cx="934193" cy="19462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5862451" y="3570517"/>
              <a:ext cx="934193" cy="256903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7327073" y="2999621"/>
              <a:ext cx="934193" cy="313992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8791695" y="2311951"/>
              <a:ext cx="934193" cy="382759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10256318" y="1779980"/>
              <a:ext cx="934193" cy="435956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3804553" y="5606696"/>
            <a:ext cx="7979232" cy="130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4397829" y="5205355"/>
            <a:ext cx="934193" cy="934193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bg1"/>
            </a:solidFill>
          </a:ln>
          <a:effectLst>
            <a:innerShdw blurRad="114300">
              <a:schemeClr val="bg1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 flipV="1">
            <a:off x="4864925" y="3129373"/>
            <a:ext cx="0" cy="1063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862451" y="5205355"/>
            <a:ext cx="934193" cy="934193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bg1"/>
            </a:solidFill>
          </a:ln>
          <a:effectLst>
            <a:innerShdw blurRad="114300">
              <a:schemeClr val="bg1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 flipV="1">
            <a:off x="6329547" y="2506576"/>
            <a:ext cx="0" cy="1063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327073" y="5205355"/>
            <a:ext cx="934193" cy="934193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bg1"/>
            </a:solidFill>
          </a:ln>
          <a:effectLst>
            <a:innerShdw blurRad="114300">
              <a:schemeClr val="bg1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 flipV="1">
            <a:off x="7794169" y="1935680"/>
            <a:ext cx="0" cy="1063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791695" y="5205354"/>
            <a:ext cx="934193" cy="934193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bg1"/>
            </a:solidFill>
          </a:ln>
          <a:effectLst>
            <a:innerShdw blurRad="114300">
              <a:schemeClr val="bg1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 flipV="1">
            <a:off x="9258791" y="1248009"/>
            <a:ext cx="0" cy="1063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256318" y="5205354"/>
            <a:ext cx="934193" cy="934193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bg1"/>
            </a:solidFill>
          </a:ln>
          <a:effectLst>
            <a:innerShdw blurRad="114300">
              <a:schemeClr val="bg1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cxnSp>
        <p:nvCxnSpPr>
          <p:cNvPr id="27" name="Straight Connector 26"/>
          <p:cNvCxnSpPr>
            <a:cxnSpLocks/>
          </p:cNvCxnSpPr>
          <p:nvPr/>
        </p:nvCxnSpPr>
        <p:spPr>
          <a:xfrm flipV="1">
            <a:off x="10723413" y="716038"/>
            <a:ext cx="0" cy="1063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534223" y="5471339"/>
            <a:ext cx="401342" cy="40134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/>
          <p:cNvSpPr/>
          <p:nvPr/>
        </p:nvSpPr>
        <p:spPr>
          <a:xfrm>
            <a:off x="11630343" y="5471339"/>
            <a:ext cx="401342" cy="40134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5" name="Graphic 44" descr="Databa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3413" y="5394800"/>
            <a:ext cx="540000" cy="540000"/>
          </a:xfrm>
          <a:prstGeom prst="rect">
            <a:avLst/>
          </a:prstGeom>
        </p:spPr>
      </p:pic>
      <p:pic>
        <p:nvPicPr>
          <p:cNvPr id="47" name="Graphic 46" descr="Magnifying glas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4829" y="5402010"/>
            <a:ext cx="540000" cy="540000"/>
          </a:xfrm>
          <a:prstGeom prst="rect">
            <a:avLst/>
          </a:prstGeom>
        </p:spPr>
      </p:pic>
      <p:pic>
        <p:nvPicPr>
          <p:cNvPr id="49" name="Graphic 48" descr="Flip Calendar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20206" y="5389639"/>
            <a:ext cx="540000" cy="540000"/>
          </a:xfrm>
          <a:prstGeom prst="rect">
            <a:avLst/>
          </a:prstGeom>
        </p:spPr>
      </p:pic>
      <p:pic>
        <p:nvPicPr>
          <p:cNvPr id="51" name="Graphic 50" descr="Hierarchy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5584" y="5402010"/>
            <a:ext cx="540000" cy="540000"/>
          </a:xfrm>
          <a:prstGeom prst="rect">
            <a:avLst/>
          </a:prstGeom>
        </p:spPr>
      </p:pic>
      <p:pic>
        <p:nvPicPr>
          <p:cNvPr id="53" name="Graphic 52" descr="Lightbulb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90962" y="5402010"/>
            <a:ext cx="540000" cy="5400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 rot="16200000">
            <a:off x="4152908" y="3461288"/>
            <a:ext cx="1015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20%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4301654" y="3529274"/>
            <a:ext cx="1485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TEXT</a:t>
            </a:r>
          </a:p>
        </p:txBody>
      </p:sp>
      <p:sp>
        <p:nvSpPr>
          <p:cNvPr id="57" name="TextBox 56"/>
          <p:cNvSpPr txBox="1"/>
          <p:nvPr/>
        </p:nvSpPr>
        <p:spPr>
          <a:xfrm rot="16200000">
            <a:off x="4152909" y="3461288"/>
            <a:ext cx="1015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20%</a:t>
            </a:r>
          </a:p>
        </p:txBody>
      </p:sp>
      <p:sp>
        <p:nvSpPr>
          <p:cNvPr id="58" name="TextBox 57"/>
          <p:cNvSpPr txBox="1"/>
          <p:nvPr/>
        </p:nvSpPr>
        <p:spPr>
          <a:xfrm rot="16200000">
            <a:off x="4301655" y="3529274"/>
            <a:ext cx="1485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TEXT</a:t>
            </a:r>
          </a:p>
        </p:txBody>
      </p:sp>
      <p:sp>
        <p:nvSpPr>
          <p:cNvPr id="59" name="TextBox 58"/>
          <p:cNvSpPr txBox="1"/>
          <p:nvPr/>
        </p:nvSpPr>
        <p:spPr>
          <a:xfrm rot="16200000">
            <a:off x="5626689" y="2847451"/>
            <a:ext cx="1015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30%</a:t>
            </a:r>
          </a:p>
        </p:txBody>
      </p:sp>
      <p:sp>
        <p:nvSpPr>
          <p:cNvPr id="60" name="TextBox 59"/>
          <p:cNvSpPr txBox="1"/>
          <p:nvPr/>
        </p:nvSpPr>
        <p:spPr>
          <a:xfrm rot="16200000">
            <a:off x="5775435" y="2915437"/>
            <a:ext cx="1485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TEXT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7091311" y="2295518"/>
            <a:ext cx="1015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40%</a:t>
            </a:r>
          </a:p>
        </p:txBody>
      </p:sp>
      <p:sp>
        <p:nvSpPr>
          <p:cNvPr id="62" name="TextBox 61"/>
          <p:cNvSpPr txBox="1"/>
          <p:nvPr/>
        </p:nvSpPr>
        <p:spPr>
          <a:xfrm rot="16200000">
            <a:off x="7240057" y="2363504"/>
            <a:ext cx="1485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TEXT</a:t>
            </a:r>
          </a:p>
        </p:txBody>
      </p:sp>
      <p:sp>
        <p:nvSpPr>
          <p:cNvPr id="63" name="TextBox 62"/>
          <p:cNvSpPr txBox="1"/>
          <p:nvPr/>
        </p:nvSpPr>
        <p:spPr>
          <a:xfrm rot="16200000">
            <a:off x="8555933" y="1615607"/>
            <a:ext cx="1015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60%</a:t>
            </a:r>
          </a:p>
        </p:txBody>
      </p:sp>
      <p:sp>
        <p:nvSpPr>
          <p:cNvPr id="64" name="TextBox 63"/>
          <p:cNvSpPr txBox="1"/>
          <p:nvPr/>
        </p:nvSpPr>
        <p:spPr>
          <a:xfrm rot="16200000">
            <a:off x="8704679" y="1683593"/>
            <a:ext cx="1485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TEXT</a:t>
            </a:r>
          </a:p>
        </p:txBody>
      </p:sp>
      <p:sp>
        <p:nvSpPr>
          <p:cNvPr id="65" name="TextBox 64"/>
          <p:cNvSpPr txBox="1"/>
          <p:nvPr/>
        </p:nvSpPr>
        <p:spPr>
          <a:xfrm rot="16200000">
            <a:off x="10042645" y="1056912"/>
            <a:ext cx="1015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70%</a:t>
            </a:r>
          </a:p>
        </p:txBody>
      </p:sp>
      <p:sp>
        <p:nvSpPr>
          <p:cNvPr id="66" name="TextBox 65"/>
          <p:cNvSpPr txBox="1"/>
          <p:nvPr/>
        </p:nvSpPr>
        <p:spPr>
          <a:xfrm rot="16200000">
            <a:off x="10191391" y="1124898"/>
            <a:ext cx="1485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TEXT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55" y="304866"/>
            <a:ext cx="5114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spc="300" dirty="0">
                <a:solidFill>
                  <a:schemeClr val="bg1">
                    <a:lumMod val="6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CREATIVE VENUS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49219" y="870704"/>
            <a:ext cx="436792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spc="300" dirty="0">
                <a:solidFill>
                  <a:schemeClr val="bg1">
                    <a:lumMod val="6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This is one of the most beautiful custom bar graph you have ever seen in your life. You should subscribe to our channel to see more such stuff. I hope you will like this custom bar graph.</a:t>
            </a:r>
          </a:p>
        </p:txBody>
      </p:sp>
    </p:spTree>
    <p:extLst>
      <p:ext uri="{BB962C8B-B14F-4D97-AF65-F5344CB8AC3E}">
        <p14:creationId xmlns:p14="http://schemas.microsoft.com/office/powerpoint/2010/main" val="3544206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132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Open Sans Extrabold</vt:lpstr>
      <vt:lpstr>Open Sans Semibold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11</cp:revision>
  <dcterms:created xsi:type="dcterms:W3CDTF">2017-05-08T18:32:39Z</dcterms:created>
  <dcterms:modified xsi:type="dcterms:W3CDTF">2017-05-24T17:14:58Z</dcterms:modified>
</cp:coreProperties>
</file>