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C8FF"/>
    <a:srgbClr val="00A1DA"/>
    <a:srgbClr val="AB1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7DE-F5B3-4B57-BA0A-8175EBB42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37CEC-00BD-4534-A46F-027B78470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EA3CB-DBB7-477C-BA01-29BA085C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0503-92A7-4F05-B514-C9402C123719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8AEC5-F40E-49AB-A584-9F46B25E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A4A0-DCAF-4EC0-B6E5-EAEB25B4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A038-3365-4B97-9A66-B255FBC05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431C-511A-48A0-AE92-C838F69A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47830-ED37-4C31-84C4-D072A4CC7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8C7C9-2A11-471D-8526-17E2CCC7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0503-92A7-4F05-B514-C9402C123719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9186-D23C-4D54-8378-78F12DD4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9E073-14BF-4364-BD7F-34106A36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A038-3365-4B97-9A66-B255FBC05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27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EA3F1C-AD85-4414-A422-3E02D52F9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20884-0CDE-47BF-8830-95AB11F82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C26F7-B543-4664-AF53-747770C5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0503-92A7-4F05-B514-C9402C123719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C8CB4-F2CF-4445-820D-AAE4DDB8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260B9-E126-44E8-ADC7-BBD466AB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A038-3365-4B97-9A66-B255FBC05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77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8E49-3B3B-4181-9B7B-7F9A8F1E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DF69-A5C8-4D74-9DB3-29701A24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D185B-B220-41E9-91FF-E94E13FB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0503-92A7-4F05-B514-C9402C123719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E5AA-BD87-461A-98CF-92F44028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43EE9-B7A8-4727-8DD2-C18B5FFB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A038-3365-4B97-9A66-B255FBC05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67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AE1A-954E-431F-B8E3-BC20D9B0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218D2-81B5-47D7-89EA-C3F0D8F58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80BD7-0FAA-40A1-AB4D-E4B860B3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0503-92A7-4F05-B514-C9402C123719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F8F2A-09EC-4882-8CD4-B477804D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45EAB-D1F4-4BA9-A451-ED14B2A1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A038-3365-4B97-9A66-B255FBC05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01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8C36-FB0C-4F15-9FFD-E8428697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D9B97-5455-4681-BF6E-D9068CAA8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76401-C306-4C7B-9993-8308DD4CC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10ED2-0C56-4DA2-9DB7-77A12640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0503-92A7-4F05-B514-C9402C123719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6ED55-9420-4F3F-95FD-04EAAFC7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D689C-1A77-4772-AF14-D40583BF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A038-3365-4B97-9A66-B255FBC05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2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6956-7E81-4049-8A7E-7EEC8E48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B8755-395E-4C43-8074-02D4FF86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90FD7-0ADF-43F2-B5E7-39805D80B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5B14B-B9CB-4B37-B777-ED70A978B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D979D-57C0-43F1-A3A0-6C22924C6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58690-61BD-4D5C-B954-8CD2E7D4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0503-92A7-4F05-B514-C9402C123719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57B86-DB0C-4865-9EC8-3568C5C3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C7131-E0E2-4E3D-AEE5-E354E383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A038-3365-4B97-9A66-B255FBC05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8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0306-399A-45AE-B84F-4493ECE2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37DB5-25C1-44C2-AE50-A6D7C187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0503-92A7-4F05-B514-C9402C123719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B68EA-7906-4052-9889-5876EF63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966B1-BC69-462B-9F9A-A4D41C86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A038-3365-4B97-9A66-B255FBC05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33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EDB4B-F368-450F-91EA-93160D6C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0503-92A7-4F05-B514-C9402C123719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8C89C-DCA9-491F-A0F0-9C62F1F8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C1525-E845-4548-B3E0-922ECF9E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A038-3365-4B97-9A66-B255FBC05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8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103A-44AE-4621-B84E-543B27D3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84892-7962-4426-A9D8-E2FA5FFD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5E643-9C89-4AEE-8DE4-9FCC0714F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C7F98-95F9-48ED-9D6D-3637CA63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0503-92A7-4F05-B514-C9402C123719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943FB-2AB9-41DD-9652-06AA2763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28FFF-E21C-448F-B558-15EFBAB7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A038-3365-4B97-9A66-B255FBC05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3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FF04-3EE5-48F1-95EE-615B0A64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3D5C2-52CD-418E-B663-401DE0D6B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D46C-80D8-49B1-804D-99A93A69B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AAB28-AF87-436D-BD3C-AA6AE030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0503-92A7-4F05-B514-C9402C123719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35196-1F98-4C84-A880-E55C304C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CD830-A75A-4C2A-A2F9-F9FA75B6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A038-3365-4B97-9A66-B255FBC05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06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5A362-0501-4BB9-A677-3AF01341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6E4A-C47E-43EA-86C6-AC3B4C9D8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A3150-7452-432E-BE24-987B87E27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90503-92A7-4F05-B514-C9402C123719}" type="datetimeFigureOut">
              <a:rPr lang="en-IN" smtClean="0"/>
              <a:t>27-06-2017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F5927-D3B2-4392-A1DE-C50156B14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87BF2-CFF6-4BF8-B8EC-F27761E42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FA038-3365-4B97-9A66-B255FBC05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26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51037A-5E61-4F87-975A-F3E75BD19B3B}"/>
              </a:ext>
            </a:extLst>
          </p:cNvPr>
          <p:cNvSpPr/>
          <p:nvPr/>
        </p:nvSpPr>
        <p:spPr>
          <a:xfrm>
            <a:off x="3972393" y="674557"/>
            <a:ext cx="8219607" cy="55763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9CC1D3-166A-4CD0-9769-B39D289471AA}"/>
              </a:ext>
            </a:extLst>
          </p:cNvPr>
          <p:cNvSpPr/>
          <p:nvPr/>
        </p:nvSpPr>
        <p:spPr>
          <a:xfrm>
            <a:off x="0" y="674557"/>
            <a:ext cx="3972393" cy="5576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0E9C5C-D9F7-45FD-91D2-97B447E851EC}"/>
              </a:ext>
            </a:extLst>
          </p:cNvPr>
          <p:cNvSpPr/>
          <p:nvPr/>
        </p:nvSpPr>
        <p:spPr>
          <a:xfrm>
            <a:off x="3972393" y="674557"/>
            <a:ext cx="4137286" cy="5576341"/>
          </a:xfrm>
          <a:prstGeom prst="rect">
            <a:avLst/>
          </a:prstGeom>
          <a:solidFill>
            <a:srgbClr val="00B0F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CAEC7E-E8C6-4BD5-AA8C-FD4C2B32A7DA}"/>
              </a:ext>
            </a:extLst>
          </p:cNvPr>
          <p:cNvGrpSpPr/>
          <p:nvPr/>
        </p:nvGrpSpPr>
        <p:grpSpPr>
          <a:xfrm flipH="1" flipV="1">
            <a:off x="7532556" y="447528"/>
            <a:ext cx="824459" cy="876924"/>
            <a:chOff x="6460761" y="1648918"/>
            <a:chExt cx="824459" cy="876924"/>
          </a:xfrm>
          <a:solidFill>
            <a:schemeClr val="tx1">
              <a:lumMod val="65000"/>
              <a:lumOff val="35000"/>
              <a:alpha val="7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18A029-14D7-4A55-A9D5-E18CD4074BBB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848D81-8FC0-4DDA-8D0F-FF149342AC6C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87CF1A-710E-4839-9105-279CFCDD25A4}"/>
              </a:ext>
            </a:extLst>
          </p:cNvPr>
          <p:cNvGrpSpPr/>
          <p:nvPr/>
        </p:nvGrpSpPr>
        <p:grpSpPr>
          <a:xfrm rot="5400000" flipH="1">
            <a:off x="4101783" y="5619662"/>
            <a:ext cx="533198" cy="567128"/>
            <a:chOff x="6460761" y="1648918"/>
            <a:chExt cx="824459" cy="876924"/>
          </a:xfrm>
          <a:solidFill>
            <a:schemeClr val="bg1">
              <a:lumMod val="95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78B709-D860-41C9-A1F7-DCA6A61C8957}"/>
                </a:ext>
              </a:extLst>
            </p:cNvPr>
            <p:cNvSpPr/>
            <p:nvPr/>
          </p:nvSpPr>
          <p:spPr>
            <a:xfrm>
              <a:off x="6460761" y="1648918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B78899-7E89-47E9-AB2E-C57AB5DCFA30}"/>
                </a:ext>
              </a:extLst>
            </p:cNvPr>
            <p:cNvSpPr/>
            <p:nvPr/>
          </p:nvSpPr>
          <p:spPr>
            <a:xfrm rot="16200000">
              <a:off x="6820525" y="2061147"/>
              <a:ext cx="104931" cy="8244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AA9812-C3D9-48AA-BB7B-101BA9FC3AF1}"/>
              </a:ext>
            </a:extLst>
          </p:cNvPr>
          <p:cNvGrpSpPr/>
          <p:nvPr/>
        </p:nvGrpSpPr>
        <p:grpSpPr>
          <a:xfrm>
            <a:off x="4416059" y="1568318"/>
            <a:ext cx="3116497" cy="887183"/>
            <a:chOff x="4416059" y="1568318"/>
            <a:chExt cx="3116497" cy="88718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2CC755-85AE-438D-83D0-2269347D2A7D}"/>
                </a:ext>
              </a:extLst>
            </p:cNvPr>
            <p:cNvSpPr txBox="1"/>
            <p:nvPr/>
          </p:nvSpPr>
          <p:spPr>
            <a:xfrm>
              <a:off x="5898628" y="1568318"/>
              <a:ext cx="1633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spc="3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HEADING 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500DF1-BEEA-4E7A-B9E1-7B6691BD9ECB}"/>
                </a:ext>
              </a:extLst>
            </p:cNvPr>
            <p:cNvSpPr txBox="1"/>
            <p:nvPr/>
          </p:nvSpPr>
          <p:spPr>
            <a:xfrm>
              <a:off x="4416059" y="1878420"/>
              <a:ext cx="311649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050" spc="300" dirty="0">
                  <a:solidFill>
                    <a:schemeClr val="bg1"/>
                  </a:solidFill>
                  <a:latin typeface="Nexa Light" panose="02000000000000000000" pitchFamily="50" charset="0"/>
                </a:rPr>
                <a:t>Add your sub-heading or description here. This is a dummy text.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B6A2A5-ACB0-4DC8-B603-3DD96464C980}"/>
              </a:ext>
            </a:extLst>
          </p:cNvPr>
          <p:cNvGrpSpPr/>
          <p:nvPr/>
        </p:nvGrpSpPr>
        <p:grpSpPr>
          <a:xfrm>
            <a:off x="4416059" y="3022425"/>
            <a:ext cx="3116497" cy="887183"/>
            <a:chOff x="4416059" y="1568318"/>
            <a:chExt cx="3116497" cy="88718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D9F4E7-BAD5-4F3F-9115-1B74AE4A4ED6}"/>
                </a:ext>
              </a:extLst>
            </p:cNvPr>
            <p:cNvSpPr txBox="1"/>
            <p:nvPr/>
          </p:nvSpPr>
          <p:spPr>
            <a:xfrm>
              <a:off x="5898628" y="1568318"/>
              <a:ext cx="1633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spc="3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HEADING 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21DC27-6862-42AD-9BD2-1784B4211CC2}"/>
                </a:ext>
              </a:extLst>
            </p:cNvPr>
            <p:cNvSpPr txBox="1"/>
            <p:nvPr/>
          </p:nvSpPr>
          <p:spPr>
            <a:xfrm>
              <a:off x="4416059" y="1878420"/>
              <a:ext cx="311649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050" spc="300" dirty="0">
                  <a:solidFill>
                    <a:schemeClr val="bg1"/>
                  </a:solidFill>
                  <a:latin typeface="Nexa Light" panose="02000000000000000000" pitchFamily="50" charset="0"/>
                </a:rPr>
                <a:t>Add your sub-heading or description here. This is a dummy text.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FB516A3-DA84-4182-90CC-03A5AE07572F}"/>
              </a:ext>
            </a:extLst>
          </p:cNvPr>
          <p:cNvGrpSpPr/>
          <p:nvPr/>
        </p:nvGrpSpPr>
        <p:grpSpPr>
          <a:xfrm>
            <a:off x="4416059" y="4457136"/>
            <a:ext cx="3116497" cy="887183"/>
            <a:chOff x="4416059" y="1568318"/>
            <a:chExt cx="3116497" cy="88718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2D6049-AC96-4628-9225-B31C3C51819E}"/>
                </a:ext>
              </a:extLst>
            </p:cNvPr>
            <p:cNvSpPr txBox="1"/>
            <p:nvPr/>
          </p:nvSpPr>
          <p:spPr>
            <a:xfrm>
              <a:off x="5898628" y="1568318"/>
              <a:ext cx="1633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spc="3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HEADING C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59A724-D701-4062-B973-ED1386ED8CAE}"/>
                </a:ext>
              </a:extLst>
            </p:cNvPr>
            <p:cNvSpPr txBox="1"/>
            <p:nvPr/>
          </p:nvSpPr>
          <p:spPr>
            <a:xfrm>
              <a:off x="4416059" y="1878420"/>
              <a:ext cx="311649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050" spc="300" dirty="0">
                  <a:solidFill>
                    <a:schemeClr val="bg1"/>
                  </a:solidFill>
                  <a:latin typeface="Nexa Light" panose="02000000000000000000" pitchFamily="50" charset="0"/>
                </a:rPr>
                <a:t>Add your sub-heading or description here. This is a dummy text.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F7AD433-2B70-4F10-B07A-29136E35B13F}"/>
              </a:ext>
            </a:extLst>
          </p:cNvPr>
          <p:cNvSpPr txBox="1"/>
          <p:nvPr/>
        </p:nvSpPr>
        <p:spPr>
          <a:xfrm>
            <a:off x="299076" y="1824585"/>
            <a:ext cx="3374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Nexa Bold" panose="02000000000000000000" pitchFamily="50" charset="0"/>
              </a:rPr>
              <a:t>CREATIVE VENUS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EC4B6E-92F4-4769-8C77-92229C4016ED}"/>
              </a:ext>
            </a:extLst>
          </p:cNvPr>
          <p:cNvSpPr txBox="1"/>
          <p:nvPr/>
        </p:nvSpPr>
        <p:spPr>
          <a:xfrm>
            <a:off x="299077" y="2455501"/>
            <a:ext cx="28038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>
                <a:solidFill>
                  <a:schemeClr val="bg1">
                    <a:alpha val="76000"/>
                  </a:schemeClr>
                </a:solidFill>
                <a:latin typeface="Nexa Light" panose="02000000000000000000" pitchFamily="50" charset="0"/>
              </a:rPr>
              <a:t>Add your text here. This place is for description. Please subscribe to our channel to watch more such videos. If you like our videos, please like, share or comment.</a:t>
            </a:r>
          </a:p>
          <a:p>
            <a:pPr algn="just"/>
            <a:endParaRPr lang="en-IN" sz="1200" dirty="0">
              <a:solidFill>
                <a:schemeClr val="bg1">
                  <a:alpha val="76000"/>
                </a:schemeClr>
              </a:solidFill>
              <a:latin typeface="Nexa Light" panose="02000000000000000000" pitchFamily="50" charset="0"/>
            </a:endParaRPr>
          </a:p>
          <a:p>
            <a:pPr algn="just"/>
            <a:r>
              <a:rPr lang="en-IN" sz="1200" dirty="0">
                <a:solidFill>
                  <a:schemeClr val="bg1">
                    <a:alpha val="76000"/>
                  </a:schemeClr>
                </a:solidFill>
                <a:latin typeface="Nexa Light" panose="02000000000000000000" pitchFamily="50" charset="0"/>
              </a:rPr>
              <a:t>Add your text here. This place is for description. Please subscribe to our channel to watch more such videos. If you like our videos, please like, share or comment.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0E86C2-7E83-4518-B57F-B38C153F8F03}"/>
              </a:ext>
            </a:extLst>
          </p:cNvPr>
          <p:cNvGrpSpPr/>
          <p:nvPr/>
        </p:nvGrpSpPr>
        <p:grpSpPr>
          <a:xfrm>
            <a:off x="7838430" y="4547009"/>
            <a:ext cx="540000" cy="540000"/>
            <a:chOff x="7837182" y="4547009"/>
            <a:chExt cx="540000" cy="540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F39D6A-D8C5-4045-A40D-616A65AE6662}"/>
                </a:ext>
              </a:extLst>
            </p:cNvPr>
            <p:cNvSpPr/>
            <p:nvPr/>
          </p:nvSpPr>
          <p:spPr>
            <a:xfrm rot="2700000">
              <a:off x="7837182" y="4547009"/>
              <a:ext cx="540000" cy="540000"/>
            </a:xfrm>
            <a:prstGeom prst="rect">
              <a:avLst/>
            </a:prstGeom>
            <a:solidFill>
              <a:schemeClr val="bg1">
                <a:lumMod val="9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6970E404-0710-4F5A-A62D-59298B149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27182" y="4637009"/>
              <a:ext cx="360000" cy="360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05648A-5491-40B6-8C8A-7A2F327F642F}"/>
              </a:ext>
            </a:extLst>
          </p:cNvPr>
          <p:cNvGrpSpPr/>
          <p:nvPr/>
        </p:nvGrpSpPr>
        <p:grpSpPr>
          <a:xfrm>
            <a:off x="7838430" y="1606095"/>
            <a:ext cx="540000" cy="540000"/>
            <a:chOff x="7809699" y="1606095"/>
            <a:chExt cx="540000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4F1572-7719-4E4F-874C-104D9EB64F2B}"/>
                </a:ext>
              </a:extLst>
            </p:cNvPr>
            <p:cNvSpPr/>
            <p:nvPr/>
          </p:nvSpPr>
          <p:spPr>
            <a:xfrm rot="2700000">
              <a:off x="7809699" y="1606095"/>
              <a:ext cx="540000" cy="540000"/>
            </a:xfrm>
            <a:prstGeom prst="rect">
              <a:avLst/>
            </a:prstGeom>
            <a:solidFill>
              <a:schemeClr val="bg1">
                <a:lumMod val="9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4" name="Graphic 33" descr="Stopwatch">
              <a:extLst>
                <a:ext uri="{FF2B5EF4-FFF2-40B4-BE49-F238E27FC236}">
                  <a16:creationId xmlns:a16="http://schemas.microsoft.com/office/drawing/2014/main" id="{74CDA3D0-6B48-4945-B55C-256E4FC5B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99699" y="1696095"/>
              <a:ext cx="360000" cy="3600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982B95-9CE1-4EF6-80C7-5B620833C16A}"/>
              </a:ext>
            </a:extLst>
          </p:cNvPr>
          <p:cNvGrpSpPr/>
          <p:nvPr/>
        </p:nvGrpSpPr>
        <p:grpSpPr>
          <a:xfrm>
            <a:off x="7838430" y="3076552"/>
            <a:ext cx="540000" cy="540000"/>
            <a:chOff x="7837182" y="3076552"/>
            <a:chExt cx="540000" cy="54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895694-B776-4369-8E28-9676C99049F2}"/>
                </a:ext>
              </a:extLst>
            </p:cNvPr>
            <p:cNvSpPr/>
            <p:nvPr/>
          </p:nvSpPr>
          <p:spPr>
            <a:xfrm rot="2700000">
              <a:off x="7837182" y="3076552"/>
              <a:ext cx="540000" cy="540000"/>
            </a:xfrm>
            <a:prstGeom prst="rect">
              <a:avLst/>
            </a:prstGeom>
            <a:solidFill>
              <a:schemeClr val="bg1">
                <a:lumMod val="9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6" name="Graphic 35" descr="Magnifying glass">
              <a:extLst>
                <a:ext uri="{FF2B5EF4-FFF2-40B4-BE49-F238E27FC236}">
                  <a16:creationId xmlns:a16="http://schemas.microsoft.com/office/drawing/2014/main" id="{78781E89-3CA1-479B-9073-B1EB24053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27182" y="3166552"/>
              <a:ext cx="360000" cy="36000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CF10C56-7049-4A91-8CDE-F0B3F0BB62AC}"/>
              </a:ext>
            </a:extLst>
          </p:cNvPr>
          <p:cNvSpPr txBox="1"/>
          <p:nvPr/>
        </p:nvSpPr>
        <p:spPr>
          <a:xfrm>
            <a:off x="8760088" y="77834"/>
            <a:ext cx="2549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spc="300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</a:rPr>
              <a:t>CREATIVE VENUS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53EE63-97ED-4840-BEDB-9C6AED0224AC}"/>
              </a:ext>
            </a:extLst>
          </p:cNvPr>
          <p:cNvCxnSpPr/>
          <p:nvPr/>
        </p:nvCxnSpPr>
        <p:spPr>
          <a:xfrm>
            <a:off x="11309783" y="74944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B422ACC-6B1E-4E90-9757-A305B1679427}"/>
              </a:ext>
            </a:extLst>
          </p:cNvPr>
          <p:cNvSpPr txBox="1"/>
          <p:nvPr/>
        </p:nvSpPr>
        <p:spPr>
          <a:xfrm>
            <a:off x="11390862" y="77834"/>
            <a:ext cx="1070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spc="300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</a:rPr>
              <a:t>Page 2</a:t>
            </a:r>
          </a:p>
        </p:txBody>
      </p:sp>
      <p:pic>
        <p:nvPicPr>
          <p:cNvPr id="45" name="Graphic 44" descr="Single gear">
            <a:extLst>
              <a:ext uri="{FF2B5EF4-FFF2-40B4-BE49-F238E27FC236}">
                <a16:creationId xmlns:a16="http://schemas.microsoft.com/office/drawing/2014/main" id="{7BA4112C-5BBE-4A30-A489-E19EA4CD3A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3894" y="4804136"/>
            <a:ext cx="324000" cy="324000"/>
          </a:xfrm>
          <a:prstGeom prst="rect">
            <a:avLst/>
          </a:prstGeom>
        </p:spPr>
      </p:pic>
      <p:pic>
        <p:nvPicPr>
          <p:cNvPr id="47" name="Graphic 46" descr="Hourglass">
            <a:extLst>
              <a:ext uri="{FF2B5EF4-FFF2-40B4-BE49-F238E27FC236}">
                <a16:creationId xmlns:a16="http://schemas.microsoft.com/office/drawing/2014/main" id="{652D9B06-58FD-44AC-B504-34C7B4472F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9322" y="4804136"/>
            <a:ext cx="324000" cy="324000"/>
          </a:xfrm>
          <a:prstGeom prst="rect">
            <a:avLst/>
          </a:prstGeom>
        </p:spPr>
      </p:pic>
      <p:pic>
        <p:nvPicPr>
          <p:cNvPr id="49" name="Graphic 48" descr="Gauge">
            <a:extLst>
              <a:ext uri="{FF2B5EF4-FFF2-40B4-BE49-F238E27FC236}">
                <a16:creationId xmlns:a16="http://schemas.microsoft.com/office/drawing/2014/main" id="{8878CAB9-0471-48B2-B71D-07634A16EB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44750" y="4804136"/>
            <a:ext cx="324000" cy="324000"/>
          </a:xfrm>
          <a:prstGeom prst="rect">
            <a:avLst/>
          </a:prstGeom>
        </p:spPr>
      </p:pic>
      <p:pic>
        <p:nvPicPr>
          <p:cNvPr id="51" name="Graphic 50" descr="Database">
            <a:extLst>
              <a:ext uri="{FF2B5EF4-FFF2-40B4-BE49-F238E27FC236}">
                <a16:creationId xmlns:a16="http://schemas.microsoft.com/office/drawing/2014/main" id="{FB50ED5E-F114-404A-BE22-F7B7C0E172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50177" y="4804136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3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Nexa Bold</vt:lpstr>
      <vt:lpstr>Nexa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14</cp:revision>
  <dcterms:created xsi:type="dcterms:W3CDTF">2017-06-27T17:41:42Z</dcterms:created>
  <dcterms:modified xsi:type="dcterms:W3CDTF">2017-06-27T18:23:16Z</dcterms:modified>
</cp:coreProperties>
</file>