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BD8"/>
    <a:srgbClr val="4694DB"/>
    <a:srgbClr val="4CA2EB"/>
    <a:srgbClr val="4CABF6"/>
    <a:srgbClr val="66B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84" autoAdjust="0"/>
  </p:normalViewPr>
  <p:slideViewPr>
    <p:cSldViewPr snapToGrid="0">
      <p:cViewPr varScale="1">
        <p:scale>
          <a:sx n="70" d="100"/>
          <a:sy n="70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05C1E-B459-4EAC-B602-14E887DF3FEC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FC347-6225-42CD-A12E-30F36FA3E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25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102 185 248</a:t>
            </a:r>
          </a:p>
          <a:p>
            <a:r>
              <a:rPr lang="en-IN" dirty="0"/>
              <a:t>76 171 246</a:t>
            </a:r>
          </a:p>
          <a:p>
            <a:r>
              <a:rPr lang="en-IN" dirty="0"/>
              <a:t>76 162 235</a:t>
            </a:r>
          </a:p>
          <a:p>
            <a:r>
              <a:rPr lang="en-IN" dirty="0"/>
              <a:t>70 148 219</a:t>
            </a:r>
          </a:p>
          <a:p>
            <a:r>
              <a:rPr lang="en-IN" dirty="0"/>
              <a:t>102 155 216</a:t>
            </a:r>
          </a:p>
          <a:p>
            <a:r>
              <a:rPr lang="en-IN" dirty="0"/>
              <a:t>Lorem ipsum </a:t>
            </a:r>
            <a:r>
              <a:rPr lang="en-IN" dirty="0" err="1"/>
              <a:t>dolor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,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adipiscing</a:t>
            </a:r>
            <a:r>
              <a:rPr lang="en-IN" dirty="0"/>
              <a:t> </a:t>
            </a:r>
            <a:r>
              <a:rPr lang="en-IN" dirty="0" err="1"/>
              <a:t>elit</a:t>
            </a:r>
            <a:r>
              <a:rPr lang="en-IN" dirty="0"/>
              <a:t>, </a:t>
            </a:r>
            <a:r>
              <a:rPr lang="en-IN" dirty="0" err="1"/>
              <a:t>sed</a:t>
            </a:r>
            <a:r>
              <a:rPr lang="en-IN" dirty="0"/>
              <a:t> do </a:t>
            </a:r>
            <a:r>
              <a:rPr lang="en-IN" dirty="0" err="1"/>
              <a:t>eiusmod</a:t>
            </a:r>
            <a:r>
              <a:rPr lang="en-IN" dirty="0"/>
              <a:t> </a:t>
            </a:r>
            <a:r>
              <a:rPr lang="en-IN" dirty="0" err="1"/>
              <a:t>tempor</a:t>
            </a:r>
            <a:r>
              <a:rPr lang="en-IN" dirty="0"/>
              <a:t> </a:t>
            </a:r>
            <a:r>
              <a:rPr lang="en-IN" dirty="0" err="1"/>
              <a:t>incididunt</a:t>
            </a:r>
            <a:r>
              <a:rPr lang="en-IN" dirty="0"/>
              <a:t>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labore</a:t>
            </a:r>
            <a:r>
              <a:rPr lang="en-IN" dirty="0"/>
              <a:t> et </a:t>
            </a:r>
            <a:r>
              <a:rPr lang="en-IN" dirty="0" err="1"/>
              <a:t>dolore</a:t>
            </a:r>
            <a:r>
              <a:rPr lang="en-IN" dirty="0"/>
              <a:t> magna </a:t>
            </a:r>
            <a:r>
              <a:rPr lang="en-IN" dirty="0" err="1"/>
              <a:t>aliqua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C347-6225-42CD-A12E-30F36FA3E6F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40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FE3F-D776-40CF-B6DA-86D6D1109C37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CC11-A132-4BF3-AE52-8DC654DA0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97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FE3F-D776-40CF-B6DA-86D6D1109C37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CC11-A132-4BF3-AE52-8DC654DA0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10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FE3F-D776-40CF-B6DA-86D6D1109C37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CC11-A132-4BF3-AE52-8DC654DA0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58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FE3F-D776-40CF-B6DA-86D6D1109C37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CC11-A132-4BF3-AE52-8DC654DA0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43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FE3F-D776-40CF-B6DA-86D6D1109C37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CC11-A132-4BF3-AE52-8DC654DA0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44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FE3F-D776-40CF-B6DA-86D6D1109C37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CC11-A132-4BF3-AE52-8DC654DA0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26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FE3F-D776-40CF-B6DA-86D6D1109C37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CC11-A132-4BF3-AE52-8DC654DA0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60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FE3F-D776-40CF-B6DA-86D6D1109C37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CC11-A132-4BF3-AE52-8DC654DA0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93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FE3F-D776-40CF-B6DA-86D6D1109C37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CC11-A132-4BF3-AE52-8DC654DA0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15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FE3F-D776-40CF-B6DA-86D6D1109C37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CC11-A132-4BF3-AE52-8DC654DA0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61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FE3F-D776-40CF-B6DA-86D6D1109C37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CC11-A132-4BF3-AE52-8DC654DA0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99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FE3F-D776-40CF-B6DA-86D6D1109C37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ACC11-A132-4BF3-AE52-8DC654DA0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72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2430000" cy="6858000"/>
          </a:xfrm>
          <a:prstGeom prst="rect">
            <a:avLst/>
          </a:prstGeom>
          <a:solidFill>
            <a:srgbClr val="66B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440500" y="0"/>
            <a:ext cx="2430000" cy="6858000"/>
          </a:xfrm>
          <a:prstGeom prst="rect">
            <a:avLst/>
          </a:prstGeom>
          <a:solidFill>
            <a:srgbClr val="4CA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4881000" y="0"/>
            <a:ext cx="2430000" cy="6858000"/>
          </a:xfrm>
          <a:prstGeom prst="rect">
            <a:avLst/>
          </a:prstGeom>
          <a:solidFill>
            <a:srgbClr val="4CA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7321500" y="0"/>
            <a:ext cx="2430000" cy="6858000"/>
          </a:xfrm>
          <a:prstGeom prst="rect">
            <a:avLst/>
          </a:prstGeom>
          <a:solidFill>
            <a:srgbClr val="469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9762000" y="0"/>
            <a:ext cx="2430000" cy="6858000"/>
          </a:xfrm>
          <a:prstGeom prst="rect">
            <a:avLst/>
          </a:prstGeom>
          <a:solidFill>
            <a:srgbClr val="669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" name="Group 21"/>
          <p:cNvGrpSpPr/>
          <p:nvPr/>
        </p:nvGrpSpPr>
        <p:grpSpPr>
          <a:xfrm>
            <a:off x="148200" y="303300"/>
            <a:ext cx="2133600" cy="2133600"/>
            <a:chOff x="148200" y="990600"/>
            <a:chExt cx="2133600" cy="2133600"/>
          </a:xfrm>
        </p:grpSpPr>
        <p:sp>
          <p:nvSpPr>
            <p:cNvPr id="19" name="Oval 18"/>
            <p:cNvSpPr/>
            <p:nvPr/>
          </p:nvSpPr>
          <p:spPr>
            <a:xfrm>
              <a:off x="148200" y="990600"/>
              <a:ext cx="2133600" cy="21336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/>
            <p:cNvSpPr/>
            <p:nvPr/>
          </p:nvSpPr>
          <p:spPr>
            <a:xfrm>
              <a:off x="261000" y="1103400"/>
              <a:ext cx="1908000" cy="1908000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585000" y="1427400"/>
              <a:ext cx="1260000" cy="1260000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88700" y="303300"/>
            <a:ext cx="2133600" cy="2133600"/>
            <a:chOff x="148200" y="990600"/>
            <a:chExt cx="2133600" cy="2133600"/>
          </a:xfrm>
        </p:grpSpPr>
        <p:sp>
          <p:nvSpPr>
            <p:cNvPr id="24" name="Oval 23"/>
            <p:cNvSpPr/>
            <p:nvPr/>
          </p:nvSpPr>
          <p:spPr>
            <a:xfrm>
              <a:off x="148200" y="990600"/>
              <a:ext cx="2133600" cy="21336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261000" y="1103400"/>
              <a:ext cx="1908000" cy="1908000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585000" y="1427400"/>
              <a:ext cx="1260000" cy="1260000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29200" y="303300"/>
            <a:ext cx="2133600" cy="2133600"/>
            <a:chOff x="148200" y="990600"/>
            <a:chExt cx="2133600" cy="2133600"/>
          </a:xfrm>
        </p:grpSpPr>
        <p:sp>
          <p:nvSpPr>
            <p:cNvPr id="28" name="Oval 27"/>
            <p:cNvSpPr/>
            <p:nvPr/>
          </p:nvSpPr>
          <p:spPr>
            <a:xfrm>
              <a:off x="148200" y="990600"/>
              <a:ext cx="2133600" cy="21336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261000" y="1103400"/>
              <a:ext cx="1908000" cy="1908000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85000" y="1427400"/>
              <a:ext cx="1260000" cy="1260000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469700" y="303300"/>
            <a:ext cx="2133600" cy="2133600"/>
            <a:chOff x="148200" y="990600"/>
            <a:chExt cx="2133600" cy="2133600"/>
          </a:xfrm>
        </p:grpSpPr>
        <p:sp>
          <p:nvSpPr>
            <p:cNvPr id="32" name="Oval 31"/>
            <p:cNvSpPr/>
            <p:nvPr/>
          </p:nvSpPr>
          <p:spPr>
            <a:xfrm>
              <a:off x="148200" y="990600"/>
              <a:ext cx="2133600" cy="21336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>
              <a:off x="261000" y="1103400"/>
              <a:ext cx="1908000" cy="1908000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585000" y="1427400"/>
              <a:ext cx="1260000" cy="1260000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908250" y="303300"/>
            <a:ext cx="2133600" cy="2133600"/>
            <a:chOff x="148200" y="990600"/>
            <a:chExt cx="2133600" cy="2133600"/>
          </a:xfrm>
        </p:grpSpPr>
        <p:sp>
          <p:nvSpPr>
            <p:cNvPr id="36" name="Oval 35"/>
            <p:cNvSpPr/>
            <p:nvPr/>
          </p:nvSpPr>
          <p:spPr>
            <a:xfrm>
              <a:off x="148200" y="990600"/>
              <a:ext cx="2133600" cy="21336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261000" y="1103400"/>
              <a:ext cx="1908000" cy="1908000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585000" y="1427400"/>
              <a:ext cx="1260000" cy="1260000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0" name="Graphic 39" descr="Downward tren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9036" y="948600"/>
            <a:ext cx="792000" cy="792000"/>
          </a:xfrm>
          <a:prstGeom prst="rect">
            <a:avLst/>
          </a:prstGeom>
        </p:spPr>
      </p:pic>
      <p:pic>
        <p:nvPicPr>
          <p:cNvPr id="42" name="Graphic 41" descr="Gau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9012" y="948600"/>
            <a:ext cx="792000" cy="792000"/>
          </a:xfrm>
          <a:prstGeom prst="rect">
            <a:avLst/>
          </a:prstGeom>
        </p:spPr>
      </p:pic>
      <p:pic>
        <p:nvPicPr>
          <p:cNvPr id="44" name="Graphic 43" descr="Lightbulb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99024" y="948600"/>
            <a:ext cx="792000" cy="792000"/>
          </a:xfrm>
          <a:prstGeom prst="rect">
            <a:avLst/>
          </a:prstGeom>
        </p:spPr>
      </p:pic>
      <p:pic>
        <p:nvPicPr>
          <p:cNvPr id="46" name="Graphic 45" descr="Magnifying glas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9000" y="948600"/>
            <a:ext cx="792000" cy="792000"/>
          </a:xfrm>
          <a:prstGeom prst="rect">
            <a:avLst/>
          </a:prstGeom>
        </p:spPr>
      </p:pic>
      <p:pic>
        <p:nvPicPr>
          <p:cNvPr id="48" name="Graphic 47" descr="Shopping cart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9050" y="948600"/>
            <a:ext cx="792000" cy="792000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0" y="2645400"/>
            <a:ext cx="2430000" cy="793324"/>
            <a:chOff x="0" y="2645400"/>
            <a:chExt cx="2430000" cy="793324"/>
          </a:xfrm>
        </p:grpSpPr>
        <p:sp>
          <p:nvSpPr>
            <p:cNvPr id="51" name="TextBox 50"/>
            <p:cNvSpPr txBox="1"/>
            <p:nvPr/>
          </p:nvSpPr>
          <p:spPr>
            <a:xfrm>
              <a:off x="261000" y="2645400"/>
              <a:ext cx="190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spc="300" dirty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STAGE 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0" y="3100170"/>
              <a:ext cx="243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spc="3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ADD SUBTITLE HERE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430000" y="2645400"/>
            <a:ext cx="2430000" cy="793324"/>
            <a:chOff x="0" y="2645400"/>
            <a:chExt cx="2430000" cy="793324"/>
          </a:xfrm>
        </p:grpSpPr>
        <p:sp>
          <p:nvSpPr>
            <p:cNvPr id="55" name="TextBox 54"/>
            <p:cNvSpPr txBox="1"/>
            <p:nvPr/>
          </p:nvSpPr>
          <p:spPr>
            <a:xfrm>
              <a:off x="261000" y="2645400"/>
              <a:ext cx="190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spc="300" dirty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STAGE 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0" y="3100170"/>
              <a:ext cx="243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spc="3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ADD SUBTITLE HERE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869750" y="2645400"/>
            <a:ext cx="2430000" cy="793324"/>
            <a:chOff x="0" y="2645400"/>
            <a:chExt cx="2430000" cy="793324"/>
          </a:xfrm>
        </p:grpSpPr>
        <p:sp>
          <p:nvSpPr>
            <p:cNvPr id="58" name="TextBox 57"/>
            <p:cNvSpPr txBox="1"/>
            <p:nvPr/>
          </p:nvSpPr>
          <p:spPr>
            <a:xfrm>
              <a:off x="261000" y="2645400"/>
              <a:ext cx="190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spc="300" dirty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STAGE 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0" y="3100170"/>
              <a:ext cx="243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spc="3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ADD SUBTITLE HERE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326750" y="2645400"/>
            <a:ext cx="2430000" cy="793324"/>
            <a:chOff x="0" y="2645400"/>
            <a:chExt cx="2430000" cy="793324"/>
          </a:xfrm>
        </p:grpSpPr>
        <p:sp>
          <p:nvSpPr>
            <p:cNvPr id="61" name="TextBox 60"/>
            <p:cNvSpPr txBox="1"/>
            <p:nvPr/>
          </p:nvSpPr>
          <p:spPr>
            <a:xfrm>
              <a:off x="261000" y="2645400"/>
              <a:ext cx="190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spc="300" dirty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STAGE 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0" y="3100170"/>
              <a:ext cx="243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spc="3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ADD SUBTITLE HERE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9762000" y="2645400"/>
            <a:ext cx="2430000" cy="793324"/>
            <a:chOff x="0" y="2645400"/>
            <a:chExt cx="2430000" cy="793324"/>
          </a:xfrm>
        </p:grpSpPr>
        <p:sp>
          <p:nvSpPr>
            <p:cNvPr id="64" name="TextBox 63"/>
            <p:cNvSpPr txBox="1"/>
            <p:nvPr/>
          </p:nvSpPr>
          <p:spPr>
            <a:xfrm>
              <a:off x="261000" y="2645400"/>
              <a:ext cx="190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spc="300" dirty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STAGE 5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0" y="3100170"/>
              <a:ext cx="243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spc="3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ADD SUBTITLE HERE</a:t>
              </a:r>
            </a:p>
          </p:txBody>
        </p:sp>
      </p:grpSp>
      <p:cxnSp>
        <p:nvCxnSpPr>
          <p:cNvPr id="67" name="Straight Connector 66"/>
          <p:cNvCxnSpPr/>
          <p:nvPr/>
        </p:nvCxnSpPr>
        <p:spPr>
          <a:xfrm>
            <a:off x="261000" y="3886200"/>
            <a:ext cx="1881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727750" y="3867150"/>
            <a:ext cx="1881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155125" y="3867150"/>
            <a:ext cx="1881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595625" y="3867150"/>
            <a:ext cx="1881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0036125" y="3848100"/>
            <a:ext cx="1881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0" y="4438550"/>
            <a:ext cx="2430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451000" y="4438550"/>
            <a:ext cx="2430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909800" y="4438550"/>
            <a:ext cx="2430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311000" y="4438550"/>
            <a:ext cx="2430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id="76" name="Rectangle 75"/>
          <p:cNvSpPr/>
          <p:nvPr/>
        </p:nvSpPr>
        <p:spPr>
          <a:xfrm>
            <a:off x="9751500" y="4438550"/>
            <a:ext cx="2430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id="77" name="Isosceles Triangle 76"/>
          <p:cNvSpPr/>
          <p:nvPr/>
        </p:nvSpPr>
        <p:spPr>
          <a:xfrm flipV="1">
            <a:off x="5699024" y="0"/>
            <a:ext cx="6492976" cy="6858000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74000">
                <a:schemeClr val="bg1">
                  <a:alpha val="30000"/>
                </a:schemeClr>
              </a:gs>
              <a:gs pos="83000">
                <a:schemeClr val="bg1">
                  <a:alpha val="28000"/>
                </a:schemeClr>
              </a:gs>
              <a:gs pos="100000">
                <a:schemeClr val="bg1"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31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173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 Condensed</vt:lpstr>
      <vt:lpstr>Open Sans Condensed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9</cp:revision>
  <dcterms:created xsi:type="dcterms:W3CDTF">2017-05-03T17:52:47Z</dcterms:created>
  <dcterms:modified xsi:type="dcterms:W3CDTF">2017-05-24T17:12:55Z</dcterms:modified>
</cp:coreProperties>
</file>