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BFEC"/>
    <a:srgbClr val="0290B2"/>
    <a:srgbClr val="02A1C8"/>
    <a:srgbClr val="4B3D70"/>
    <a:srgbClr val="7769A3"/>
    <a:srgbClr val="C64F92"/>
    <a:srgbClr val="A8427A"/>
    <a:srgbClr val="BDC7D5"/>
    <a:srgbClr val="C7581B"/>
    <a:srgbClr val="E99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84" autoAdjust="0"/>
  </p:normalViewPr>
  <p:slideViewPr>
    <p:cSldViewPr snapToGrid="0">
      <p:cViewPr varScale="1">
        <p:scale>
          <a:sx n="64" d="100"/>
          <a:sy n="64" d="100"/>
        </p:scale>
        <p:origin x="1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DC59F-222B-447B-93A2-70B6725F801D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D4E55-7C10-43AA-A967-8313B1829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60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D4E55-7C10-43AA-A967-8313B18292A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19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BE03-54E2-4CC7-B506-2580BE941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BA61F-35DE-4148-8B1F-178580A16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95881-8AAE-4D8C-9758-E1B5C7A4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A6B1-E983-46B6-9191-6BFA41A2281B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E29BC-2FB5-4DB3-85C0-ACB2A063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8E05D-8A59-4052-8B13-C56E0E71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2FAE-E2CF-4E14-B5F0-B0902DD94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98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82C3-4089-4918-92CB-A9239868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52D4E-3A3A-4581-8E5F-EC3B9DDB8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01A19-6EDB-44ED-816B-224493ED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A6B1-E983-46B6-9191-6BFA41A2281B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A438D-5668-4829-A0A8-F5D51C16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054E9-29F7-4AC8-9678-00CF0C92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2FAE-E2CF-4E14-B5F0-B0902DD94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93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930E2-F3A4-4D14-A7B4-CBDFE86B6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8077C-A234-44C2-9E17-CFDD0F439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C3054-A69E-4C8A-A8DC-A337F92F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A6B1-E983-46B6-9191-6BFA41A2281B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B1212-6232-4CF9-B798-075A9D66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F7B7E-2E57-4919-A2E9-ED40079E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2FAE-E2CF-4E14-B5F0-B0902DD94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11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9C00-BFEF-43DC-8476-3C6B9E93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3454-4B3F-4681-8B22-5775A2C7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4A6C3-1601-4FB8-A0C0-C77136AA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A6B1-E983-46B6-9191-6BFA41A2281B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DFF56-4E4C-49E2-9119-FF86917B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C414F-1D77-4235-ADC6-52ACB935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2FAE-E2CF-4E14-B5F0-B0902DD94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3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94A8-1652-43F3-9AB4-1E7F941A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49148-2653-44EE-BF9E-BA22C6FDB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86542-3C86-4C8A-BB1C-DA7EF706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A6B1-E983-46B6-9191-6BFA41A2281B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8A63-40D4-4D70-AC55-C5CCDE04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55BC1-A339-4722-BD13-7BC8171F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2FAE-E2CF-4E14-B5F0-B0902DD94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81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2B6C-DEE5-4295-BC72-B16F9BAE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5FC1-F5E6-45EF-A996-0A0299AED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8A760-A343-429A-9DC2-C6B27A2EC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C16F4-4617-475F-A7A8-9661E6A9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A6B1-E983-46B6-9191-6BFA41A2281B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3BB71-463E-431D-A08F-38559573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035B3-A12D-4081-8A72-DE2D5189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2FAE-E2CF-4E14-B5F0-B0902DD94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87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69FE-EB7F-43F5-B635-2FF647C3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25ADA-B9AF-4F96-8BE6-FF891BE5A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7B4A5-0E5D-45E6-B1AF-4C1F26FE5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AB698-A16F-417A-9226-EFC983AAC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26567-3A64-4335-90A9-28A8524B0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44934-E60F-4EF2-BB06-4ABB6B18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A6B1-E983-46B6-9191-6BFA41A2281B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633F-D242-4385-A58A-BCD45AC6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59216-3F52-488C-85DB-30AB7D70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2FAE-E2CF-4E14-B5F0-B0902DD94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1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044A-B8E5-455A-AF62-F943E4B9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D1B53-177E-4030-8C42-3875C544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A6B1-E983-46B6-9191-6BFA41A2281B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AF1AB-AAAC-4017-9A15-7F55AB80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3BE5F-2535-4A7B-A30B-5A3C0414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2FAE-E2CF-4E14-B5F0-B0902DD94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05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CEF52-69A8-4102-9DB5-FB50C09D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A6B1-E983-46B6-9191-6BFA41A2281B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CC66F-9A2E-4019-980F-4A429A60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B27D3-2FAB-436F-928D-A28D42AD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2FAE-E2CF-4E14-B5F0-B0902DD94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18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5315-95D2-4487-AD30-7C369B43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E0C24-E8A1-4244-BDA2-7AD10DFE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2FCE9-D680-460A-A2D7-FAAB81290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FE2EA-35E2-472B-AF8B-8BC787CF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A6B1-E983-46B6-9191-6BFA41A2281B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4232C-DBDE-433E-B2F2-75C66724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28BD8-D488-4025-807B-354BFF31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2FAE-E2CF-4E14-B5F0-B0902DD94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41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6314-332C-4CF2-8BEA-6CD2C068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E4055-B615-4FB3-8DAF-3707CAB18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F5499-D62E-447A-83A2-6CE65D05A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D9D63-A6FE-4639-A871-3D75D49C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A6B1-E983-46B6-9191-6BFA41A2281B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D7B6E-C090-4DFC-B642-7AE17566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526EF-6628-4E24-9DD4-08E9385B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2FAE-E2CF-4E14-B5F0-B0902DD94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19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002EA-E9E2-422B-AC8D-C1AC00A2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81606-D4CE-4A4F-927C-D932363AD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284D0-B7EF-4EF9-9081-B5752CC3F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5A6B1-E983-46B6-9191-6BFA41A2281B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A856D-794A-4EC4-A0C9-10BD06515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5950B-FAA6-4F73-B4F7-3383AFF49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82FAE-E2CF-4E14-B5F0-B0902DD94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39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rgbClr val="BDC7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B8FB0E1-A7ED-4D07-8190-91EFA2F3C35D}"/>
              </a:ext>
            </a:extLst>
          </p:cNvPr>
          <p:cNvGrpSpPr/>
          <p:nvPr/>
        </p:nvGrpSpPr>
        <p:grpSpPr>
          <a:xfrm>
            <a:off x="1822441" y="870771"/>
            <a:ext cx="8537039" cy="5320167"/>
            <a:chOff x="1822441" y="870771"/>
            <a:chExt cx="8537039" cy="5320167"/>
          </a:xfrm>
          <a:effectLst>
            <a:reflection blurRad="38100" stA="52000" endA="300" endPos="11000" dir="5400000" sy="-100000" algn="bl" rotWithShape="0"/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58DF61A-3D62-4508-863A-7592A2AADF54}"/>
                </a:ext>
              </a:extLst>
            </p:cNvPr>
            <p:cNvGrpSpPr/>
            <p:nvPr/>
          </p:nvGrpSpPr>
          <p:grpSpPr>
            <a:xfrm>
              <a:off x="1833722" y="870771"/>
              <a:ext cx="1599027" cy="5320167"/>
              <a:chOff x="1908673" y="975702"/>
              <a:chExt cx="1599027" cy="5320167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BDB0CC79-7F96-4A3A-8536-08794DF9C9A2}"/>
                  </a:ext>
                </a:extLst>
              </p:cNvPr>
              <p:cNvSpPr/>
              <p:nvPr/>
            </p:nvSpPr>
            <p:spPr>
              <a:xfrm>
                <a:off x="1908673" y="1941121"/>
                <a:ext cx="1599026" cy="4354748"/>
              </a:xfrm>
              <a:custGeom>
                <a:avLst/>
                <a:gdLst>
                  <a:gd name="connsiteX0" fmla="*/ 0 w 1951630"/>
                  <a:gd name="connsiteY0" fmla="*/ 0 h 5260205"/>
                  <a:gd name="connsiteX1" fmla="*/ 1951630 w 1951630"/>
                  <a:gd name="connsiteY1" fmla="*/ 0 h 5260205"/>
                  <a:gd name="connsiteX2" fmla="*/ 1951630 w 1951630"/>
                  <a:gd name="connsiteY2" fmla="*/ 2581329 h 5260205"/>
                  <a:gd name="connsiteX3" fmla="*/ 1951630 w 1951630"/>
                  <a:gd name="connsiteY3" fmla="*/ 3654691 h 5260205"/>
                  <a:gd name="connsiteX4" fmla="*/ 1951630 w 1951630"/>
                  <a:gd name="connsiteY4" fmla="*/ 4284390 h 5260205"/>
                  <a:gd name="connsiteX5" fmla="*/ 975815 w 1951630"/>
                  <a:gd name="connsiteY5" fmla="*/ 5260205 h 5260205"/>
                  <a:gd name="connsiteX6" fmla="*/ 0 w 1951630"/>
                  <a:gd name="connsiteY6" fmla="*/ 4284390 h 5260205"/>
                  <a:gd name="connsiteX7" fmla="*/ 0 w 1951630"/>
                  <a:gd name="connsiteY7" fmla="*/ 3654691 h 5260205"/>
                  <a:gd name="connsiteX8" fmla="*/ 0 w 1951630"/>
                  <a:gd name="connsiteY8" fmla="*/ 2581329 h 5260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1630" h="5260205">
                    <a:moveTo>
                      <a:pt x="0" y="0"/>
                    </a:moveTo>
                    <a:lnTo>
                      <a:pt x="1951630" y="0"/>
                    </a:lnTo>
                    <a:lnTo>
                      <a:pt x="1951630" y="2581329"/>
                    </a:lnTo>
                    <a:lnTo>
                      <a:pt x="1951630" y="3654691"/>
                    </a:lnTo>
                    <a:lnTo>
                      <a:pt x="1951630" y="4284390"/>
                    </a:lnTo>
                    <a:cubicBezTo>
                      <a:pt x="1951630" y="4823318"/>
                      <a:pt x="1514743" y="5260205"/>
                      <a:pt x="975815" y="5260205"/>
                    </a:cubicBezTo>
                    <a:cubicBezTo>
                      <a:pt x="436887" y="5260205"/>
                      <a:pt x="0" y="4823318"/>
                      <a:pt x="0" y="4284390"/>
                    </a:cubicBezTo>
                    <a:lnTo>
                      <a:pt x="0" y="3654691"/>
                    </a:lnTo>
                    <a:lnTo>
                      <a:pt x="0" y="2581329"/>
                    </a:lnTo>
                    <a:close/>
                  </a:path>
                </a:pathLst>
              </a:custGeom>
              <a:pattFill prst="wdUp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noFill/>
              </a:ln>
              <a:effectLst>
                <a:innerShdw blurRad="355600" dist="50800" dir="5400000">
                  <a:schemeClr val="tx1">
                    <a:lumMod val="85000"/>
                    <a:lumOff val="15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48845C3-69C6-46C0-ADD3-4752417F782C}"/>
                  </a:ext>
                </a:extLst>
              </p:cNvPr>
              <p:cNvSpPr/>
              <p:nvPr/>
            </p:nvSpPr>
            <p:spPr>
              <a:xfrm>
                <a:off x="1908673" y="975702"/>
                <a:ext cx="1599026" cy="4046003"/>
              </a:xfrm>
              <a:custGeom>
                <a:avLst/>
                <a:gdLst>
                  <a:gd name="connsiteX0" fmla="*/ 0 w 1951630"/>
                  <a:gd name="connsiteY0" fmla="*/ 0 h 5260205"/>
                  <a:gd name="connsiteX1" fmla="*/ 1951630 w 1951630"/>
                  <a:gd name="connsiteY1" fmla="*/ 0 h 5260205"/>
                  <a:gd name="connsiteX2" fmla="*/ 1951630 w 1951630"/>
                  <a:gd name="connsiteY2" fmla="*/ 2581329 h 5260205"/>
                  <a:gd name="connsiteX3" fmla="*/ 1951630 w 1951630"/>
                  <a:gd name="connsiteY3" fmla="*/ 3654691 h 5260205"/>
                  <a:gd name="connsiteX4" fmla="*/ 1951630 w 1951630"/>
                  <a:gd name="connsiteY4" fmla="*/ 4284390 h 5260205"/>
                  <a:gd name="connsiteX5" fmla="*/ 975815 w 1951630"/>
                  <a:gd name="connsiteY5" fmla="*/ 5260205 h 5260205"/>
                  <a:gd name="connsiteX6" fmla="*/ 0 w 1951630"/>
                  <a:gd name="connsiteY6" fmla="*/ 4284390 h 5260205"/>
                  <a:gd name="connsiteX7" fmla="*/ 0 w 1951630"/>
                  <a:gd name="connsiteY7" fmla="*/ 3654691 h 5260205"/>
                  <a:gd name="connsiteX8" fmla="*/ 0 w 1951630"/>
                  <a:gd name="connsiteY8" fmla="*/ 2581329 h 5260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1630" h="5260205">
                    <a:moveTo>
                      <a:pt x="0" y="0"/>
                    </a:moveTo>
                    <a:lnTo>
                      <a:pt x="1951630" y="0"/>
                    </a:lnTo>
                    <a:lnTo>
                      <a:pt x="1951630" y="2581329"/>
                    </a:lnTo>
                    <a:lnTo>
                      <a:pt x="1951630" y="3654691"/>
                    </a:lnTo>
                    <a:lnTo>
                      <a:pt x="1951630" y="4284390"/>
                    </a:lnTo>
                    <a:cubicBezTo>
                      <a:pt x="1951630" y="4823318"/>
                      <a:pt x="1514743" y="5260205"/>
                      <a:pt x="975815" y="5260205"/>
                    </a:cubicBezTo>
                    <a:cubicBezTo>
                      <a:pt x="436887" y="5260205"/>
                      <a:pt x="0" y="4823318"/>
                      <a:pt x="0" y="4284390"/>
                    </a:cubicBezTo>
                    <a:lnTo>
                      <a:pt x="0" y="3654691"/>
                    </a:lnTo>
                    <a:lnTo>
                      <a:pt x="0" y="258132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9902F">
                      <a:alpha val="70000"/>
                    </a:srgbClr>
                  </a:gs>
                  <a:gs pos="100000">
                    <a:srgbClr val="C7581B">
                      <a:alpha val="8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2540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ED09DE0-5247-45B1-84F6-1C2BE0192C25}"/>
                  </a:ext>
                </a:extLst>
              </p:cNvPr>
              <p:cNvSpPr/>
              <p:nvPr/>
            </p:nvSpPr>
            <p:spPr>
              <a:xfrm>
                <a:off x="1908673" y="975702"/>
                <a:ext cx="1599026" cy="2007341"/>
              </a:xfrm>
              <a:custGeom>
                <a:avLst/>
                <a:gdLst>
                  <a:gd name="connsiteX0" fmla="*/ 0 w 1599026"/>
                  <a:gd name="connsiteY0" fmla="*/ 0 h 2007341"/>
                  <a:gd name="connsiteX1" fmla="*/ 1599026 w 1599026"/>
                  <a:gd name="connsiteY1" fmla="*/ 0 h 2007341"/>
                  <a:gd name="connsiteX2" fmla="*/ 1599026 w 1599026"/>
                  <a:gd name="connsiteY2" fmla="*/ 2007341 h 2007341"/>
                  <a:gd name="connsiteX3" fmla="*/ 904444 w 1599026"/>
                  <a:gd name="connsiteY3" fmla="*/ 2007341 h 2007341"/>
                  <a:gd name="connsiteX4" fmla="*/ 904445 w 1599026"/>
                  <a:gd name="connsiteY4" fmla="*/ 1070351 h 2007341"/>
                  <a:gd name="connsiteX5" fmla="*/ 799513 w 1599026"/>
                  <a:gd name="connsiteY5" fmla="*/ 965419 h 2007341"/>
                  <a:gd name="connsiteX6" fmla="*/ 694581 w 1599026"/>
                  <a:gd name="connsiteY6" fmla="*/ 1070351 h 2007341"/>
                  <a:gd name="connsiteX7" fmla="*/ 694581 w 1599026"/>
                  <a:gd name="connsiteY7" fmla="*/ 2007341 h 2007341"/>
                  <a:gd name="connsiteX8" fmla="*/ 0 w 1599026"/>
                  <a:gd name="connsiteY8" fmla="*/ 2007341 h 2007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9026" h="2007341">
                    <a:moveTo>
                      <a:pt x="0" y="0"/>
                    </a:moveTo>
                    <a:lnTo>
                      <a:pt x="1599026" y="0"/>
                    </a:lnTo>
                    <a:lnTo>
                      <a:pt x="1599026" y="2007341"/>
                    </a:lnTo>
                    <a:lnTo>
                      <a:pt x="904444" y="2007341"/>
                    </a:lnTo>
                    <a:lnTo>
                      <a:pt x="904445" y="1070351"/>
                    </a:lnTo>
                    <a:cubicBezTo>
                      <a:pt x="904445" y="1012399"/>
                      <a:pt x="857465" y="965419"/>
                      <a:pt x="799513" y="965419"/>
                    </a:cubicBezTo>
                    <a:cubicBezTo>
                      <a:pt x="741561" y="965419"/>
                      <a:pt x="694581" y="1012399"/>
                      <a:pt x="694581" y="1070351"/>
                    </a:cubicBezTo>
                    <a:lnTo>
                      <a:pt x="694581" y="2007341"/>
                    </a:lnTo>
                    <a:lnTo>
                      <a:pt x="0" y="200734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22C3C0-D6B0-4B7F-8E53-86BC1C241A10}"/>
                  </a:ext>
                </a:extLst>
              </p:cNvPr>
              <p:cNvSpPr txBox="1"/>
              <p:nvPr/>
            </p:nvSpPr>
            <p:spPr>
              <a:xfrm rot="16200000">
                <a:off x="2552164" y="1881191"/>
                <a:ext cx="168023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spc="300" dirty="0">
                    <a:solidFill>
                      <a:schemeClr val="tx1">
                        <a:alpha val="25000"/>
                      </a:schemeClr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CREATIVE VENUS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0B6275E-9CA4-442B-ADA1-B42038C225F9}"/>
                </a:ext>
              </a:extLst>
            </p:cNvPr>
            <p:cNvGrpSpPr/>
            <p:nvPr/>
          </p:nvGrpSpPr>
          <p:grpSpPr>
            <a:xfrm>
              <a:off x="4141904" y="870771"/>
              <a:ext cx="1599027" cy="5320167"/>
              <a:chOff x="1908673" y="975702"/>
              <a:chExt cx="1599027" cy="532016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616C335-0058-46BA-9750-B305C7706373}"/>
                  </a:ext>
                </a:extLst>
              </p:cNvPr>
              <p:cNvSpPr/>
              <p:nvPr/>
            </p:nvSpPr>
            <p:spPr>
              <a:xfrm>
                <a:off x="1908673" y="1941121"/>
                <a:ext cx="1599026" cy="4354748"/>
              </a:xfrm>
              <a:custGeom>
                <a:avLst/>
                <a:gdLst>
                  <a:gd name="connsiteX0" fmla="*/ 0 w 1951630"/>
                  <a:gd name="connsiteY0" fmla="*/ 0 h 5260205"/>
                  <a:gd name="connsiteX1" fmla="*/ 1951630 w 1951630"/>
                  <a:gd name="connsiteY1" fmla="*/ 0 h 5260205"/>
                  <a:gd name="connsiteX2" fmla="*/ 1951630 w 1951630"/>
                  <a:gd name="connsiteY2" fmla="*/ 2581329 h 5260205"/>
                  <a:gd name="connsiteX3" fmla="*/ 1951630 w 1951630"/>
                  <a:gd name="connsiteY3" fmla="*/ 3654691 h 5260205"/>
                  <a:gd name="connsiteX4" fmla="*/ 1951630 w 1951630"/>
                  <a:gd name="connsiteY4" fmla="*/ 4284390 h 5260205"/>
                  <a:gd name="connsiteX5" fmla="*/ 975815 w 1951630"/>
                  <a:gd name="connsiteY5" fmla="*/ 5260205 h 5260205"/>
                  <a:gd name="connsiteX6" fmla="*/ 0 w 1951630"/>
                  <a:gd name="connsiteY6" fmla="*/ 4284390 h 5260205"/>
                  <a:gd name="connsiteX7" fmla="*/ 0 w 1951630"/>
                  <a:gd name="connsiteY7" fmla="*/ 3654691 h 5260205"/>
                  <a:gd name="connsiteX8" fmla="*/ 0 w 1951630"/>
                  <a:gd name="connsiteY8" fmla="*/ 2581329 h 5260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1630" h="5260205">
                    <a:moveTo>
                      <a:pt x="0" y="0"/>
                    </a:moveTo>
                    <a:lnTo>
                      <a:pt x="1951630" y="0"/>
                    </a:lnTo>
                    <a:lnTo>
                      <a:pt x="1951630" y="2581329"/>
                    </a:lnTo>
                    <a:lnTo>
                      <a:pt x="1951630" y="3654691"/>
                    </a:lnTo>
                    <a:lnTo>
                      <a:pt x="1951630" y="4284390"/>
                    </a:lnTo>
                    <a:cubicBezTo>
                      <a:pt x="1951630" y="4823318"/>
                      <a:pt x="1514743" y="5260205"/>
                      <a:pt x="975815" y="5260205"/>
                    </a:cubicBezTo>
                    <a:cubicBezTo>
                      <a:pt x="436887" y="5260205"/>
                      <a:pt x="0" y="4823318"/>
                      <a:pt x="0" y="4284390"/>
                    </a:cubicBezTo>
                    <a:lnTo>
                      <a:pt x="0" y="3654691"/>
                    </a:lnTo>
                    <a:lnTo>
                      <a:pt x="0" y="2581329"/>
                    </a:lnTo>
                    <a:close/>
                  </a:path>
                </a:pathLst>
              </a:custGeom>
              <a:pattFill prst="wdUp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noFill/>
              </a:ln>
              <a:effectLst>
                <a:innerShdw blurRad="355600" dist="50800" dir="5400000">
                  <a:schemeClr val="tx1">
                    <a:lumMod val="85000"/>
                    <a:lumOff val="15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79D8023-CB63-4C49-80C7-5AF16DE70103}"/>
                  </a:ext>
                </a:extLst>
              </p:cNvPr>
              <p:cNvSpPr/>
              <p:nvPr/>
            </p:nvSpPr>
            <p:spPr>
              <a:xfrm>
                <a:off x="1908673" y="975702"/>
                <a:ext cx="1599026" cy="4405767"/>
              </a:xfrm>
              <a:custGeom>
                <a:avLst/>
                <a:gdLst>
                  <a:gd name="connsiteX0" fmla="*/ 0 w 1951630"/>
                  <a:gd name="connsiteY0" fmla="*/ 0 h 5260205"/>
                  <a:gd name="connsiteX1" fmla="*/ 1951630 w 1951630"/>
                  <a:gd name="connsiteY1" fmla="*/ 0 h 5260205"/>
                  <a:gd name="connsiteX2" fmla="*/ 1951630 w 1951630"/>
                  <a:gd name="connsiteY2" fmla="*/ 2581329 h 5260205"/>
                  <a:gd name="connsiteX3" fmla="*/ 1951630 w 1951630"/>
                  <a:gd name="connsiteY3" fmla="*/ 3654691 h 5260205"/>
                  <a:gd name="connsiteX4" fmla="*/ 1951630 w 1951630"/>
                  <a:gd name="connsiteY4" fmla="*/ 4284390 h 5260205"/>
                  <a:gd name="connsiteX5" fmla="*/ 975815 w 1951630"/>
                  <a:gd name="connsiteY5" fmla="*/ 5260205 h 5260205"/>
                  <a:gd name="connsiteX6" fmla="*/ 0 w 1951630"/>
                  <a:gd name="connsiteY6" fmla="*/ 4284390 h 5260205"/>
                  <a:gd name="connsiteX7" fmla="*/ 0 w 1951630"/>
                  <a:gd name="connsiteY7" fmla="*/ 3654691 h 5260205"/>
                  <a:gd name="connsiteX8" fmla="*/ 0 w 1951630"/>
                  <a:gd name="connsiteY8" fmla="*/ 2581329 h 5260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1630" h="5260205">
                    <a:moveTo>
                      <a:pt x="0" y="0"/>
                    </a:moveTo>
                    <a:lnTo>
                      <a:pt x="1951630" y="0"/>
                    </a:lnTo>
                    <a:lnTo>
                      <a:pt x="1951630" y="2581329"/>
                    </a:lnTo>
                    <a:lnTo>
                      <a:pt x="1951630" y="3654691"/>
                    </a:lnTo>
                    <a:lnTo>
                      <a:pt x="1951630" y="4284390"/>
                    </a:lnTo>
                    <a:cubicBezTo>
                      <a:pt x="1951630" y="4823318"/>
                      <a:pt x="1514743" y="5260205"/>
                      <a:pt x="975815" y="5260205"/>
                    </a:cubicBezTo>
                    <a:cubicBezTo>
                      <a:pt x="436887" y="5260205"/>
                      <a:pt x="0" y="4823318"/>
                      <a:pt x="0" y="4284390"/>
                    </a:cubicBezTo>
                    <a:lnTo>
                      <a:pt x="0" y="3654691"/>
                    </a:lnTo>
                    <a:lnTo>
                      <a:pt x="0" y="258132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64F92">
                      <a:alpha val="80000"/>
                    </a:srgbClr>
                  </a:gs>
                  <a:gs pos="100000">
                    <a:srgbClr val="A8427A">
                      <a:alpha val="7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2540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31DD280-4A69-4B40-9404-0F103F58D789}"/>
                  </a:ext>
                </a:extLst>
              </p:cNvPr>
              <p:cNvSpPr/>
              <p:nvPr/>
            </p:nvSpPr>
            <p:spPr>
              <a:xfrm>
                <a:off x="1908673" y="975702"/>
                <a:ext cx="1599026" cy="2007341"/>
              </a:xfrm>
              <a:custGeom>
                <a:avLst/>
                <a:gdLst>
                  <a:gd name="connsiteX0" fmla="*/ 0 w 1599026"/>
                  <a:gd name="connsiteY0" fmla="*/ 0 h 2007341"/>
                  <a:gd name="connsiteX1" fmla="*/ 1599026 w 1599026"/>
                  <a:gd name="connsiteY1" fmla="*/ 0 h 2007341"/>
                  <a:gd name="connsiteX2" fmla="*/ 1599026 w 1599026"/>
                  <a:gd name="connsiteY2" fmla="*/ 2007341 h 2007341"/>
                  <a:gd name="connsiteX3" fmla="*/ 904444 w 1599026"/>
                  <a:gd name="connsiteY3" fmla="*/ 2007341 h 2007341"/>
                  <a:gd name="connsiteX4" fmla="*/ 904445 w 1599026"/>
                  <a:gd name="connsiteY4" fmla="*/ 1070351 h 2007341"/>
                  <a:gd name="connsiteX5" fmla="*/ 799513 w 1599026"/>
                  <a:gd name="connsiteY5" fmla="*/ 965419 h 2007341"/>
                  <a:gd name="connsiteX6" fmla="*/ 694581 w 1599026"/>
                  <a:gd name="connsiteY6" fmla="*/ 1070351 h 2007341"/>
                  <a:gd name="connsiteX7" fmla="*/ 694581 w 1599026"/>
                  <a:gd name="connsiteY7" fmla="*/ 2007341 h 2007341"/>
                  <a:gd name="connsiteX8" fmla="*/ 0 w 1599026"/>
                  <a:gd name="connsiteY8" fmla="*/ 2007341 h 2007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9026" h="2007341">
                    <a:moveTo>
                      <a:pt x="0" y="0"/>
                    </a:moveTo>
                    <a:lnTo>
                      <a:pt x="1599026" y="0"/>
                    </a:lnTo>
                    <a:lnTo>
                      <a:pt x="1599026" y="2007341"/>
                    </a:lnTo>
                    <a:lnTo>
                      <a:pt x="904444" y="2007341"/>
                    </a:lnTo>
                    <a:lnTo>
                      <a:pt x="904445" y="1070351"/>
                    </a:lnTo>
                    <a:cubicBezTo>
                      <a:pt x="904445" y="1012399"/>
                      <a:pt x="857465" y="965419"/>
                      <a:pt x="799513" y="965419"/>
                    </a:cubicBezTo>
                    <a:cubicBezTo>
                      <a:pt x="741561" y="965419"/>
                      <a:pt x="694581" y="1012399"/>
                      <a:pt x="694581" y="1070351"/>
                    </a:cubicBezTo>
                    <a:lnTo>
                      <a:pt x="694581" y="2007341"/>
                    </a:lnTo>
                    <a:lnTo>
                      <a:pt x="0" y="200734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8382BA7-D455-44E4-93E3-9B4341546494}"/>
                  </a:ext>
                </a:extLst>
              </p:cNvPr>
              <p:cNvSpPr txBox="1"/>
              <p:nvPr/>
            </p:nvSpPr>
            <p:spPr>
              <a:xfrm rot="16200000">
                <a:off x="2552164" y="1881191"/>
                <a:ext cx="168023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spc="300" dirty="0">
                    <a:solidFill>
                      <a:schemeClr val="tx1">
                        <a:alpha val="25000"/>
                      </a:schemeClr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CREATIVE VENUS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5083979-4206-4737-9AE6-674294668AEE}"/>
                </a:ext>
              </a:extLst>
            </p:cNvPr>
            <p:cNvGrpSpPr/>
            <p:nvPr/>
          </p:nvGrpSpPr>
          <p:grpSpPr>
            <a:xfrm>
              <a:off x="6450086" y="870771"/>
              <a:ext cx="1599027" cy="5320167"/>
              <a:chOff x="1908673" y="975702"/>
              <a:chExt cx="1599027" cy="5320167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7156232-3AC1-45A9-97DE-8CDED2FA362B}"/>
                  </a:ext>
                </a:extLst>
              </p:cNvPr>
              <p:cNvSpPr/>
              <p:nvPr/>
            </p:nvSpPr>
            <p:spPr>
              <a:xfrm>
                <a:off x="1908673" y="1941121"/>
                <a:ext cx="1599026" cy="4354748"/>
              </a:xfrm>
              <a:custGeom>
                <a:avLst/>
                <a:gdLst>
                  <a:gd name="connsiteX0" fmla="*/ 0 w 1951630"/>
                  <a:gd name="connsiteY0" fmla="*/ 0 h 5260205"/>
                  <a:gd name="connsiteX1" fmla="*/ 1951630 w 1951630"/>
                  <a:gd name="connsiteY1" fmla="*/ 0 h 5260205"/>
                  <a:gd name="connsiteX2" fmla="*/ 1951630 w 1951630"/>
                  <a:gd name="connsiteY2" fmla="*/ 2581329 h 5260205"/>
                  <a:gd name="connsiteX3" fmla="*/ 1951630 w 1951630"/>
                  <a:gd name="connsiteY3" fmla="*/ 3654691 h 5260205"/>
                  <a:gd name="connsiteX4" fmla="*/ 1951630 w 1951630"/>
                  <a:gd name="connsiteY4" fmla="*/ 4284390 h 5260205"/>
                  <a:gd name="connsiteX5" fmla="*/ 975815 w 1951630"/>
                  <a:gd name="connsiteY5" fmla="*/ 5260205 h 5260205"/>
                  <a:gd name="connsiteX6" fmla="*/ 0 w 1951630"/>
                  <a:gd name="connsiteY6" fmla="*/ 4284390 h 5260205"/>
                  <a:gd name="connsiteX7" fmla="*/ 0 w 1951630"/>
                  <a:gd name="connsiteY7" fmla="*/ 3654691 h 5260205"/>
                  <a:gd name="connsiteX8" fmla="*/ 0 w 1951630"/>
                  <a:gd name="connsiteY8" fmla="*/ 2581329 h 5260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1630" h="5260205">
                    <a:moveTo>
                      <a:pt x="0" y="0"/>
                    </a:moveTo>
                    <a:lnTo>
                      <a:pt x="1951630" y="0"/>
                    </a:lnTo>
                    <a:lnTo>
                      <a:pt x="1951630" y="2581329"/>
                    </a:lnTo>
                    <a:lnTo>
                      <a:pt x="1951630" y="3654691"/>
                    </a:lnTo>
                    <a:lnTo>
                      <a:pt x="1951630" y="4284390"/>
                    </a:lnTo>
                    <a:cubicBezTo>
                      <a:pt x="1951630" y="4823318"/>
                      <a:pt x="1514743" y="5260205"/>
                      <a:pt x="975815" y="5260205"/>
                    </a:cubicBezTo>
                    <a:cubicBezTo>
                      <a:pt x="436887" y="5260205"/>
                      <a:pt x="0" y="4823318"/>
                      <a:pt x="0" y="4284390"/>
                    </a:cubicBezTo>
                    <a:lnTo>
                      <a:pt x="0" y="3654691"/>
                    </a:lnTo>
                    <a:lnTo>
                      <a:pt x="0" y="2581329"/>
                    </a:lnTo>
                    <a:close/>
                  </a:path>
                </a:pathLst>
              </a:custGeom>
              <a:pattFill prst="wdUp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noFill/>
              </a:ln>
              <a:effectLst>
                <a:innerShdw blurRad="355600" dist="50800" dir="5400000">
                  <a:schemeClr val="tx1">
                    <a:lumMod val="85000"/>
                    <a:lumOff val="15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E6160E4-9C36-41C2-B382-C8233D853369}"/>
                  </a:ext>
                </a:extLst>
              </p:cNvPr>
              <p:cNvSpPr/>
              <p:nvPr/>
            </p:nvSpPr>
            <p:spPr>
              <a:xfrm>
                <a:off x="1908673" y="975702"/>
                <a:ext cx="1599026" cy="4780521"/>
              </a:xfrm>
              <a:custGeom>
                <a:avLst/>
                <a:gdLst>
                  <a:gd name="connsiteX0" fmla="*/ 0 w 1951630"/>
                  <a:gd name="connsiteY0" fmla="*/ 0 h 5260205"/>
                  <a:gd name="connsiteX1" fmla="*/ 1951630 w 1951630"/>
                  <a:gd name="connsiteY1" fmla="*/ 0 h 5260205"/>
                  <a:gd name="connsiteX2" fmla="*/ 1951630 w 1951630"/>
                  <a:gd name="connsiteY2" fmla="*/ 2581329 h 5260205"/>
                  <a:gd name="connsiteX3" fmla="*/ 1951630 w 1951630"/>
                  <a:gd name="connsiteY3" fmla="*/ 3654691 h 5260205"/>
                  <a:gd name="connsiteX4" fmla="*/ 1951630 w 1951630"/>
                  <a:gd name="connsiteY4" fmla="*/ 4284390 h 5260205"/>
                  <a:gd name="connsiteX5" fmla="*/ 975815 w 1951630"/>
                  <a:gd name="connsiteY5" fmla="*/ 5260205 h 5260205"/>
                  <a:gd name="connsiteX6" fmla="*/ 0 w 1951630"/>
                  <a:gd name="connsiteY6" fmla="*/ 4284390 h 5260205"/>
                  <a:gd name="connsiteX7" fmla="*/ 0 w 1951630"/>
                  <a:gd name="connsiteY7" fmla="*/ 3654691 h 5260205"/>
                  <a:gd name="connsiteX8" fmla="*/ 0 w 1951630"/>
                  <a:gd name="connsiteY8" fmla="*/ 2581329 h 5260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1630" h="5260205">
                    <a:moveTo>
                      <a:pt x="0" y="0"/>
                    </a:moveTo>
                    <a:lnTo>
                      <a:pt x="1951630" y="0"/>
                    </a:lnTo>
                    <a:lnTo>
                      <a:pt x="1951630" y="2581329"/>
                    </a:lnTo>
                    <a:lnTo>
                      <a:pt x="1951630" y="3654691"/>
                    </a:lnTo>
                    <a:lnTo>
                      <a:pt x="1951630" y="4284390"/>
                    </a:lnTo>
                    <a:cubicBezTo>
                      <a:pt x="1951630" y="4823318"/>
                      <a:pt x="1514743" y="5260205"/>
                      <a:pt x="975815" y="5260205"/>
                    </a:cubicBezTo>
                    <a:cubicBezTo>
                      <a:pt x="436887" y="5260205"/>
                      <a:pt x="0" y="4823318"/>
                      <a:pt x="0" y="4284390"/>
                    </a:cubicBezTo>
                    <a:lnTo>
                      <a:pt x="0" y="3654691"/>
                    </a:lnTo>
                    <a:lnTo>
                      <a:pt x="0" y="258132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69A3">
                      <a:alpha val="80000"/>
                    </a:srgbClr>
                  </a:gs>
                  <a:gs pos="100000">
                    <a:srgbClr val="4B3D70">
                      <a:alpha val="7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2540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5034AD6-C45C-4F88-87C7-ABF8AD535E85}"/>
                  </a:ext>
                </a:extLst>
              </p:cNvPr>
              <p:cNvSpPr/>
              <p:nvPr/>
            </p:nvSpPr>
            <p:spPr>
              <a:xfrm>
                <a:off x="1908673" y="975702"/>
                <a:ext cx="1599026" cy="2007341"/>
              </a:xfrm>
              <a:custGeom>
                <a:avLst/>
                <a:gdLst>
                  <a:gd name="connsiteX0" fmla="*/ 0 w 1599026"/>
                  <a:gd name="connsiteY0" fmla="*/ 0 h 2007341"/>
                  <a:gd name="connsiteX1" fmla="*/ 1599026 w 1599026"/>
                  <a:gd name="connsiteY1" fmla="*/ 0 h 2007341"/>
                  <a:gd name="connsiteX2" fmla="*/ 1599026 w 1599026"/>
                  <a:gd name="connsiteY2" fmla="*/ 2007341 h 2007341"/>
                  <a:gd name="connsiteX3" fmla="*/ 904444 w 1599026"/>
                  <a:gd name="connsiteY3" fmla="*/ 2007341 h 2007341"/>
                  <a:gd name="connsiteX4" fmla="*/ 904445 w 1599026"/>
                  <a:gd name="connsiteY4" fmla="*/ 1070351 h 2007341"/>
                  <a:gd name="connsiteX5" fmla="*/ 799513 w 1599026"/>
                  <a:gd name="connsiteY5" fmla="*/ 965419 h 2007341"/>
                  <a:gd name="connsiteX6" fmla="*/ 694581 w 1599026"/>
                  <a:gd name="connsiteY6" fmla="*/ 1070351 h 2007341"/>
                  <a:gd name="connsiteX7" fmla="*/ 694581 w 1599026"/>
                  <a:gd name="connsiteY7" fmla="*/ 2007341 h 2007341"/>
                  <a:gd name="connsiteX8" fmla="*/ 0 w 1599026"/>
                  <a:gd name="connsiteY8" fmla="*/ 2007341 h 2007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9026" h="2007341">
                    <a:moveTo>
                      <a:pt x="0" y="0"/>
                    </a:moveTo>
                    <a:lnTo>
                      <a:pt x="1599026" y="0"/>
                    </a:lnTo>
                    <a:lnTo>
                      <a:pt x="1599026" y="2007341"/>
                    </a:lnTo>
                    <a:lnTo>
                      <a:pt x="904444" y="2007341"/>
                    </a:lnTo>
                    <a:lnTo>
                      <a:pt x="904445" y="1070351"/>
                    </a:lnTo>
                    <a:cubicBezTo>
                      <a:pt x="904445" y="1012399"/>
                      <a:pt x="857465" y="965419"/>
                      <a:pt x="799513" y="965419"/>
                    </a:cubicBezTo>
                    <a:cubicBezTo>
                      <a:pt x="741561" y="965419"/>
                      <a:pt x="694581" y="1012399"/>
                      <a:pt x="694581" y="1070351"/>
                    </a:cubicBezTo>
                    <a:lnTo>
                      <a:pt x="694581" y="2007341"/>
                    </a:lnTo>
                    <a:lnTo>
                      <a:pt x="0" y="200734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6640F60-B44A-419A-81DF-B6FD1D72298C}"/>
                  </a:ext>
                </a:extLst>
              </p:cNvPr>
              <p:cNvSpPr txBox="1"/>
              <p:nvPr/>
            </p:nvSpPr>
            <p:spPr>
              <a:xfrm rot="16200000">
                <a:off x="2552164" y="1881191"/>
                <a:ext cx="168023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spc="300" dirty="0">
                    <a:solidFill>
                      <a:schemeClr val="tx1">
                        <a:alpha val="25000"/>
                      </a:schemeClr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CREATIVE VENUS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3AE71DF-FD29-4DBD-BBED-9DA7EDAAFE23}"/>
                </a:ext>
              </a:extLst>
            </p:cNvPr>
            <p:cNvGrpSpPr/>
            <p:nvPr/>
          </p:nvGrpSpPr>
          <p:grpSpPr>
            <a:xfrm>
              <a:off x="8758269" y="870771"/>
              <a:ext cx="1599027" cy="5320167"/>
              <a:chOff x="1908673" y="975702"/>
              <a:chExt cx="1599027" cy="5320167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1C8D6CE-F292-4BCF-8039-9195FA4FCF6F}"/>
                  </a:ext>
                </a:extLst>
              </p:cNvPr>
              <p:cNvSpPr/>
              <p:nvPr/>
            </p:nvSpPr>
            <p:spPr>
              <a:xfrm>
                <a:off x="1908673" y="1941121"/>
                <a:ext cx="1599026" cy="4354748"/>
              </a:xfrm>
              <a:custGeom>
                <a:avLst/>
                <a:gdLst>
                  <a:gd name="connsiteX0" fmla="*/ 0 w 1951630"/>
                  <a:gd name="connsiteY0" fmla="*/ 0 h 5260205"/>
                  <a:gd name="connsiteX1" fmla="*/ 1951630 w 1951630"/>
                  <a:gd name="connsiteY1" fmla="*/ 0 h 5260205"/>
                  <a:gd name="connsiteX2" fmla="*/ 1951630 w 1951630"/>
                  <a:gd name="connsiteY2" fmla="*/ 2581329 h 5260205"/>
                  <a:gd name="connsiteX3" fmla="*/ 1951630 w 1951630"/>
                  <a:gd name="connsiteY3" fmla="*/ 3654691 h 5260205"/>
                  <a:gd name="connsiteX4" fmla="*/ 1951630 w 1951630"/>
                  <a:gd name="connsiteY4" fmla="*/ 4284390 h 5260205"/>
                  <a:gd name="connsiteX5" fmla="*/ 975815 w 1951630"/>
                  <a:gd name="connsiteY5" fmla="*/ 5260205 h 5260205"/>
                  <a:gd name="connsiteX6" fmla="*/ 0 w 1951630"/>
                  <a:gd name="connsiteY6" fmla="*/ 4284390 h 5260205"/>
                  <a:gd name="connsiteX7" fmla="*/ 0 w 1951630"/>
                  <a:gd name="connsiteY7" fmla="*/ 3654691 h 5260205"/>
                  <a:gd name="connsiteX8" fmla="*/ 0 w 1951630"/>
                  <a:gd name="connsiteY8" fmla="*/ 2581329 h 5260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1630" h="5260205">
                    <a:moveTo>
                      <a:pt x="0" y="0"/>
                    </a:moveTo>
                    <a:lnTo>
                      <a:pt x="1951630" y="0"/>
                    </a:lnTo>
                    <a:lnTo>
                      <a:pt x="1951630" y="2581329"/>
                    </a:lnTo>
                    <a:lnTo>
                      <a:pt x="1951630" y="3654691"/>
                    </a:lnTo>
                    <a:lnTo>
                      <a:pt x="1951630" y="4284390"/>
                    </a:lnTo>
                    <a:cubicBezTo>
                      <a:pt x="1951630" y="4823318"/>
                      <a:pt x="1514743" y="5260205"/>
                      <a:pt x="975815" y="5260205"/>
                    </a:cubicBezTo>
                    <a:cubicBezTo>
                      <a:pt x="436887" y="5260205"/>
                      <a:pt x="0" y="4823318"/>
                      <a:pt x="0" y="4284390"/>
                    </a:cubicBezTo>
                    <a:lnTo>
                      <a:pt x="0" y="3654691"/>
                    </a:lnTo>
                    <a:lnTo>
                      <a:pt x="0" y="2581329"/>
                    </a:lnTo>
                    <a:close/>
                  </a:path>
                </a:pathLst>
              </a:custGeom>
              <a:pattFill prst="wdUp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noFill/>
              </a:ln>
              <a:effectLst>
                <a:innerShdw blurRad="355600" dist="50800" dir="5400000">
                  <a:schemeClr val="tx1">
                    <a:lumMod val="85000"/>
                    <a:lumOff val="15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A83B889-6188-4623-9983-271466ED4EE9}"/>
                  </a:ext>
                </a:extLst>
              </p:cNvPr>
              <p:cNvSpPr/>
              <p:nvPr/>
            </p:nvSpPr>
            <p:spPr>
              <a:xfrm>
                <a:off x="1908673" y="975703"/>
                <a:ext cx="1599026" cy="5050344"/>
              </a:xfrm>
              <a:custGeom>
                <a:avLst/>
                <a:gdLst>
                  <a:gd name="connsiteX0" fmla="*/ 0 w 1951630"/>
                  <a:gd name="connsiteY0" fmla="*/ 0 h 5260205"/>
                  <a:gd name="connsiteX1" fmla="*/ 1951630 w 1951630"/>
                  <a:gd name="connsiteY1" fmla="*/ 0 h 5260205"/>
                  <a:gd name="connsiteX2" fmla="*/ 1951630 w 1951630"/>
                  <a:gd name="connsiteY2" fmla="*/ 2581329 h 5260205"/>
                  <a:gd name="connsiteX3" fmla="*/ 1951630 w 1951630"/>
                  <a:gd name="connsiteY3" fmla="*/ 3654691 h 5260205"/>
                  <a:gd name="connsiteX4" fmla="*/ 1951630 w 1951630"/>
                  <a:gd name="connsiteY4" fmla="*/ 4284390 h 5260205"/>
                  <a:gd name="connsiteX5" fmla="*/ 975815 w 1951630"/>
                  <a:gd name="connsiteY5" fmla="*/ 5260205 h 5260205"/>
                  <a:gd name="connsiteX6" fmla="*/ 0 w 1951630"/>
                  <a:gd name="connsiteY6" fmla="*/ 4284390 h 5260205"/>
                  <a:gd name="connsiteX7" fmla="*/ 0 w 1951630"/>
                  <a:gd name="connsiteY7" fmla="*/ 3654691 h 5260205"/>
                  <a:gd name="connsiteX8" fmla="*/ 0 w 1951630"/>
                  <a:gd name="connsiteY8" fmla="*/ 2581329 h 5260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1630" h="5260205">
                    <a:moveTo>
                      <a:pt x="0" y="0"/>
                    </a:moveTo>
                    <a:lnTo>
                      <a:pt x="1951630" y="0"/>
                    </a:lnTo>
                    <a:lnTo>
                      <a:pt x="1951630" y="2581329"/>
                    </a:lnTo>
                    <a:lnTo>
                      <a:pt x="1951630" y="3654691"/>
                    </a:lnTo>
                    <a:lnTo>
                      <a:pt x="1951630" y="4284390"/>
                    </a:lnTo>
                    <a:cubicBezTo>
                      <a:pt x="1951630" y="4823318"/>
                      <a:pt x="1514743" y="5260205"/>
                      <a:pt x="975815" y="5260205"/>
                    </a:cubicBezTo>
                    <a:cubicBezTo>
                      <a:pt x="436887" y="5260205"/>
                      <a:pt x="0" y="4823318"/>
                      <a:pt x="0" y="4284390"/>
                    </a:cubicBezTo>
                    <a:lnTo>
                      <a:pt x="0" y="3654691"/>
                    </a:lnTo>
                    <a:lnTo>
                      <a:pt x="0" y="258132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2BFEC">
                      <a:alpha val="80000"/>
                    </a:srgbClr>
                  </a:gs>
                  <a:gs pos="100000">
                    <a:srgbClr val="0290B2">
                      <a:alpha val="7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2540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90F5A12-0BA5-4644-934E-A42C0DE1B243}"/>
                  </a:ext>
                </a:extLst>
              </p:cNvPr>
              <p:cNvSpPr/>
              <p:nvPr/>
            </p:nvSpPr>
            <p:spPr>
              <a:xfrm>
                <a:off x="1908673" y="975702"/>
                <a:ext cx="1599026" cy="2007341"/>
              </a:xfrm>
              <a:custGeom>
                <a:avLst/>
                <a:gdLst>
                  <a:gd name="connsiteX0" fmla="*/ 0 w 1599026"/>
                  <a:gd name="connsiteY0" fmla="*/ 0 h 2007341"/>
                  <a:gd name="connsiteX1" fmla="*/ 1599026 w 1599026"/>
                  <a:gd name="connsiteY1" fmla="*/ 0 h 2007341"/>
                  <a:gd name="connsiteX2" fmla="*/ 1599026 w 1599026"/>
                  <a:gd name="connsiteY2" fmla="*/ 2007341 h 2007341"/>
                  <a:gd name="connsiteX3" fmla="*/ 904444 w 1599026"/>
                  <a:gd name="connsiteY3" fmla="*/ 2007341 h 2007341"/>
                  <a:gd name="connsiteX4" fmla="*/ 904445 w 1599026"/>
                  <a:gd name="connsiteY4" fmla="*/ 1070351 h 2007341"/>
                  <a:gd name="connsiteX5" fmla="*/ 799513 w 1599026"/>
                  <a:gd name="connsiteY5" fmla="*/ 965419 h 2007341"/>
                  <a:gd name="connsiteX6" fmla="*/ 694581 w 1599026"/>
                  <a:gd name="connsiteY6" fmla="*/ 1070351 h 2007341"/>
                  <a:gd name="connsiteX7" fmla="*/ 694581 w 1599026"/>
                  <a:gd name="connsiteY7" fmla="*/ 2007341 h 2007341"/>
                  <a:gd name="connsiteX8" fmla="*/ 0 w 1599026"/>
                  <a:gd name="connsiteY8" fmla="*/ 2007341 h 2007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9026" h="2007341">
                    <a:moveTo>
                      <a:pt x="0" y="0"/>
                    </a:moveTo>
                    <a:lnTo>
                      <a:pt x="1599026" y="0"/>
                    </a:lnTo>
                    <a:lnTo>
                      <a:pt x="1599026" y="2007341"/>
                    </a:lnTo>
                    <a:lnTo>
                      <a:pt x="904444" y="2007341"/>
                    </a:lnTo>
                    <a:lnTo>
                      <a:pt x="904445" y="1070351"/>
                    </a:lnTo>
                    <a:cubicBezTo>
                      <a:pt x="904445" y="1012399"/>
                      <a:pt x="857465" y="965419"/>
                      <a:pt x="799513" y="965419"/>
                    </a:cubicBezTo>
                    <a:cubicBezTo>
                      <a:pt x="741561" y="965419"/>
                      <a:pt x="694581" y="1012399"/>
                      <a:pt x="694581" y="1070351"/>
                    </a:cubicBezTo>
                    <a:lnTo>
                      <a:pt x="694581" y="2007341"/>
                    </a:lnTo>
                    <a:lnTo>
                      <a:pt x="0" y="200734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8BE2FAB-8E09-4EBB-B77E-25E6A9818DE4}"/>
                  </a:ext>
                </a:extLst>
              </p:cNvPr>
              <p:cNvSpPr txBox="1"/>
              <p:nvPr/>
            </p:nvSpPr>
            <p:spPr>
              <a:xfrm rot="16200000">
                <a:off x="2552164" y="1881191"/>
                <a:ext cx="168023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spc="300" dirty="0">
                    <a:solidFill>
                      <a:schemeClr val="tx1">
                        <a:alpha val="25000"/>
                      </a:schemeClr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CREATIVE VENUS</a:t>
                </a:r>
              </a:p>
            </p:txBody>
          </p:sp>
        </p:grpSp>
        <p:pic>
          <p:nvPicPr>
            <p:cNvPr id="34" name="Graphic 33" descr="Stopwatch">
              <a:extLst>
                <a:ext uri="{FF2B5EF4-FFF2-40B4-BE49-F238E27FC236}">
                  <a16:creationId xmlns:a16="http://schemas.microsoft.com/office/drawing/2014/main" id="{EE5A6008-7775-48DF-A16B-DD531E1C1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22441" y="1011873"/>
              <a:ext cx="432000" cy="432000"/>
            </a:xfrm>
            <a:prstGeom prst="rect">
              <a:avLst/>
            </a:prstGeom>
          </p:spPr>
        </p:pic>
        <p:pic>
          <p:nvPicPr>
            <p:cNvPr id="36" name="Graphic 35" descr="Lightbulb">
              <a:extLst>
                <a:ext uri="{FF2B5EF4-FFF2-40B4-BE49-F238E27FC236}">
                  <a16:creationId xmlns:a16="http://schemas.microsoft.com/office/drawing/2014/main" id="{3E06C56D-BBCC-4CC6-83A6-C42091E59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16845" y="1051556"/>
              <a:ext cx="432000" cy="432000"/>
            </a:xfrm>
            <a:prstGeom prst="rect">
              <a:avLst/>
            </a:prstGeom>
          </p:spPr>
        </p:pic>
        <p:pic>
          <p:nvPicPr>
            <p:cNvPr id="38" name="Graphic 37" descr="Magnifying glass">
              <a:extLst>
                <a:ext uri="{FF2B5EF4-FFF2-40B4-BE49-F238E27FC236}">
                  <a16:creationId xmlns:a16="http://schemas.microsoft.com/office/drawing/2014/main" id="{72700C87-C3B2-4239-85A0-2ED6552D7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28098" y="1051556"/>
              <a:ext cx="432000" cy="432000"/>
            </a:xfrm>
            <a:prstGeom prst="rect">
              <a:avLst/>
            </a:prstGeom>
          </p:spPr>
        </p:pic>
        <p:pic>
          <p:nvPicPr>
            <p:cNvPr id="40" name="Graphic 39" descr="Paper">
              <a:extLst>
                <a:ext uri="{FF2B5EF4-FFF2-40B4-BE49-F238E27FC236}">
                  <a16:creationId xmlns:a16="http://schemas.microsoft.com/office/drawing/2014/main" id="{6B50B074-9048-46D4-9267-44A964B77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94366" y="1011873"/>
              <a:ext cx="432000" cy="4320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A2B820-9D04-4558-8F2E-62CDDEC67E96}"/>
                </a:ext>
              </a:extLst>
            </p:cNvPr>
            <p:cNvSpPr txBox="1"/>
            <p:nvPr/>
          </p:nvSpPr>
          <p:spPr>
            <a:xfrm>
              <a:off x="1958678" y="3562675"/>
              <a:ext cx="1349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bg1">
                      <a:alpha val="70000"/>
                    </a:schemeClr>
                  </a:solidFill>
                  <a:latin typeface="Eurostile BQ" pitchFamily="50" charset="0"/>
                </a:rPr>
                <a:t>60</a:t>
              </a:r>
              <a:r>
                <a:rPr lang="en-IN" sz="1600" dirty="0">
                  <a:solidFill>
                    <a:schemeClr val="bg1">
                      <a:alpha val="70000"/>
                    </a:schemeClr>
                  </a:solidFill>
                  <a:latin typeface="Eurostile BQ" pitchFamily="50" charset="0"/>
                </a:rPr>
                <a:t>%</a:t>
              </a:r>
              <a:endParaRPr lang="en-IN" sz="2800" dirty="0">
                <a:solidFill>
                  <a:schemeClr val="bg1">
                    <a:alpha val="70000"/>
                  </a:schemeClr>
                </a:solidFill>
                <a:latin typeface="Eurostile BQ" pitchFamily="50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3CC9878-29D7-43CC-B5E8-143AA16EB588}"/>
                </a:ext>
              </a:extLst>
            </p:cNvPr>
            <p:cNvSpPr txBox="1"/>
            <p:nvPr/>
          </p:nvSpPr>
          <p:spPr>
            <a:xfrm>
              <a:off x="4332845" y="3822853"/>
              <a:ext cx="1349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bg1">
                      <a:alpha val="70000"/>
                    </a:schemeClr>
                  </a:solidFill>
                  <a:latin typeface="Eurostile BQ" pitchFamily="50" charset="0"/>
                </a:rPr>
                <a:t>70</a:t>
              </a:r>
              <a:r>
                <a:rPr lang="en-IN" sz="1600" dirty="0">
                  <a:solidFill>
                    <a:schemeClr val="bg1">
                      <a:alpha val="70000"/>
                    </a:schemeClr>
                  </a:solidFill>
                  <a:latin typeface="Eurostile BQ" pitchFamily="50" charset="0"/>
                </a:rPr>
                <a:t>%</a:t>
              </a:r>
              <a:endParaRPr lang="en-IN" sz="2800" dirty="0">
                <a:solidFill>
                  <a:schemeClr val="bg1">
                    <a:alpha val="70000"/>
                  </a:schemeClr>
                </a:solidFill>
                <a:latin typeface="Eurostile BQ" pitchFamily="50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E0E7CD1-133C-47D9-B1A2-2A4F58D490D5}"/>
                </a:ext>
              </a:extLst>
            </p:cNvPr>
            <p:cNvSpPr txBox="1"/>
            <p:nvPr/>
          </p:nvSpPr>
          <p:spPr>
            <a:xfrm>
              <a:off x="6699999" y="4191905"/>
              <a:ext cx="1349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bg1">
                      <a:alpha val="70000"/>
                    </a:schemeClr>
                  </a:solidFill>
                  <a:latin typeface="Eurostile BQ" pitchFamily="50" charset="0"/>
                </a:rPr>
                <a:t>80</a:t>
              </a:r>
              <a:r>
                <a:rPr lang="en-IN" sz="1600" dirty="0">
                  <a:solidFill>
                    <a:schemeClr val="bg1">
                      <a:alpha val="70000"/>
                    </a:schemeClr>
                  </a:solidFill>
                  <a:latin typeface="Eurostile BQ" pitchFamily="50" charset="0"/>
                </a:rPr>
                <a:t>%</a:t>
              </a:r>
              <a:endParaRPr lang="en-IN" sz="2800" dirty="0">
                <a:solidFill>
                  <a:schemeClr val="bg1">
                    <a:alpha val="70000"/>
                  </a:schemeClr>
                </a:solidFill>
                <a:latin typeface="Eurostile BQ" pitchFamily="50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6DC9D47-F139-4BD5-9C9B-67F97C4A2A13}"/>
                </a:ext>
              </a:extLst>
            </p:cNvPr>
            <p:cNvSpPr txBox="1"/>
            <p:nvPr/>
          </p:nvSpPr>
          <p:spPr>
            <a:xfrm>
              <a:off x="9010366" y="4753318"/>
              <a:ext cx="1349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bg1">
                      <a:alpha val="70000"/>
                    </a:schemeClr>
                  </a:solidFill>
                  <a:latin typeface="Eurostile BQ" pitchFamily="50" charset="0"/>
                </a:rPr>
                <a:t>90</a:t>
              </a:r>
              <a:r>
                <a:rPr lang="en-IN" sz="1600" dirty="0">
                  <a:solidFill>
                    <a:schemeClr val="bg1">
                      <a:alpha val="70000"/>
                    </a:schemeClr>
                  </a:solidFill>
                  <a:latin typeface="Eurostile BQ" pitchFamily="50" charset="0"/>
                </a:rPr>
                <a:t>%</a:t>
              </a:r>
              <a:endParaRPr lang="en-IN" sz="2800" dirty="0">
                <a:solidFill>
                  <a:schemeClr val="bg1">
                    <a:alpha val="70000"/>
                  </a:schemeClr>
                </a:solidFill>
                <a:latin typeface="Eurostile BQ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187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2BEC4"/>
            </a:gs>
            <a:gs pos="0">
              <a:srgbClr val="E5E9E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 hidden="1"/>
          <p:cNvCxnSpPr>
            <a:cxnSpLocks/>
          </p:cNvCxnSpPr>
          <p:nvPr/>
        </p:nvCxnSpPr>
        <p:spPr>
          <a:xfrm rot="3600000">
            <a:off x="6866021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 hidden="1"/>
          <p:cNvCxnSpPr>
            <a:cxnSpLocks/>
          </p:cNvCxnSpPr>
          <p:nvPr/>
        </p:nvCxnSpPr>
        <p:spPr>
          <a:xfrm rot="18000000" flipV="1">
            <a:off x="6866019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hidden="1"/>
          <p:cNvCxnSpPr/>
          <p:nvPr/>
        </p:nvCxnSpPr>
        <p:spPr>
          <a:xfrm>
            <a:off x="4555958" y="792939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 hidden="1"/>
          <p:cNvCxnSpPr/>
          <p:nvPr/>
        </p:nvCxnSpPr>
        <p:spPr>
          <a:xfrm>
            <a:off x="4555956" y="6127802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 hidden="1"/>
          <p:cNvCxnSpPr>
            <a:cxnSpLocks/>
          </p:cNvCxnSpPr>
          <p:nvPr/>
        </p:nvCxnSpPr>
        <p:spPr>
          <a:xfrm rot="18000000" flipH="1">
            <a:off x="2245894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 hidden="1"/>
          <p:cNvCxnSpPr>
            <a:cxnSpLocks/>
          </p:cNvCxnSpPr>
          <p:nvPr/>
        </p:nvCxnSpPr>
        <p:spPr>
          <a:xfrm rot="3600000" flipH="1" flipV="1">
            <a:off x="2245894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160422"/>
            <a:ext cx="5710989" cy="7218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THANKS FOR WATCHING.</a:t>
            </a:r>
          </a:p>
        </p:txBody>
      </p:sp>
      <p:sp>
        <p:nvSpPr>
          <p:cNvPr id="82" name="Rectangle 81"/>
          <p:cNvSpPr/>
          <p:nvPr/>
        </p:nvSpPr>
        <p:spPr>
          <a:xfrm>
            <a:off x="-1" y="1018674"/>
            <a:ext cx="8534401" cy="127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PLEASE SUBSCRIBE, LIKE, SHARE, COMMENT AND PRESS THE BELL ICON NEXT TO SUBSCRIBE.</a:t>
            </a:r>
          </a:p>
        </p:txBody>
      </p:sp>
      <p:sp>
        <p:nvSpPr>
          <p:cNvPr id="89" name="Rectangle 88"/>
          <p:cNvSpPr/>
          <p:nvPr/>
        </p:nvSpPr>
        <p:spPr>
          <a:xfrm>
            <a:off x="0" y="2430379"/>
            <a:ext cx="9994232" cy="7620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PLEASE DO NOT FORGET TO DOWNLOAD THE TEMPLATE FROM THE URL GIVEN IN VIDEO DESCRIPTION.</a:t>
            </a:r>
          </a:p>
        </p:txBody>
      </p:sp>
    </p:spTree>
    <p:extLst>
      <p:ext uri="{BB962C8B-B14F-4D97-AF65-F5344CB8AC3E}">
        <p14:creationId xmlns:p14="http://schemas.microsoft.com/office/powerpoint/2010/main" val="1851316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18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85C668F-4A93-4088-935F-6F12FE25115A}">
  <we:reference id="wa104147646" version="1.0.0.1" store="en-US" storeType="OMEX"/>
  <we:alternateReferences>
    <we:reference id="WA104147646" version="1.0.0.1" store="WA10414764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54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Eurostile BQ</vt:lpstr>
      <vt:lpstr>Open Sans Condensed</vt:lpstr>
      <vt:lpstr>Open Sans Extrabold</vt:lpstr>
      <vt:lpstr>Open Sans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9</cp:revision>
  <dcterms:created xsi:type="dcterms:W3CDTF">2017-07-03T17:23:38Z</dcterms:created>
  <dcterms:modified xsi:type="dcterms:W3CDTF">2017-07-04T20:08:41Z</dcterms:modified>
</cp:coreProperties>
</file>