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677A"/>
    <a:srgbClr val="10B1AC"/>
    <a:srgbClr val="E25252"/>
    <a:srgbClr val="EFC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74" autoAdjust="0"/>
  </p:normalViewPr>
  <p:slideViewPr>
    <p:cSldViewPr snapToGrid="0">
      <p:cViewPr varScale="1">
        <p:scale>
          <a:sx n="70" d="100"/>
          <a:sy n="70" d="100"/>
        </p:scale>
        <p:origin x="63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FF9CB-28F5-41C7-91EC-A2988A18CCC8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03D41-FE0B-4C2B-AC27-EE4494B142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988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239 198 110</a:t>
            </a:r>
          </a:p>
          <a:p>
            <a:r>
              <a:rPr lang="en-IN" dirty="0"/>
              <a:t>16 177 172</a:t>
            </a:r>
          </a:p>
          <a:p>
            <a:r>
              <a:rPr lang="en-IN" dirty="0"/>
              <a:t>226 82 82</a:t>
            </a:r>
          </a:p>
          <a:p>
            <a:r>
              <a:rPr lang="en-IN" dirty="0"/>
              <a:t>76 103 122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03D41-FE0B-4C2B-AC27-EE4494B1426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1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2AA-A5C3-4FA3-BC07-93670982BD53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3FB4-1A67-4DCC-BCD1-618E5529F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89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2AA-A5C3-4FA3-BC07-93670982BD53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3FB4-1A67-4DCC-BCD1-618E5529F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47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2AA-A5C3-4FA3-BC07-93670982BD53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3FB4-1A67-4DCC-BCD1-618E5529F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23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2AA-A5C3-4FA3-BC07-93670982BD53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3FB4-1A67-4DCC-BCD1-618E5529F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87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2AA-A5C3-4FA3-BC07-93670982BD53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3FB4-1A67-4DCC-BCD1-618E5529F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92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2AA-A5C3-4FA3-BC07-93670982BD53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3FB4-1A67-4DCC-BCD1-618E5529F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03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2AA-A5C3-4FA3-BC07-93670982BD53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3FB4-1A67-4DCC-BCD1-618E5529F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36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2AA-A5C3-4FA3-BC07-93670982BD53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3FB4-1A67-4DCC-BCD1-618E5529F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42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2AA-A5C3-4FA3-BC07-93670982BD53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3FB4-1A67-4DCC-BCD1-618E5529F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4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2AA-A5C3-4FA3-BC07-93670982BD53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3FB4-1A67-4DCC-BCD1-618E5529F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73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2AA-A5C3-4FA3-BC07-93670982BD53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3FB4-1A67-4DCC-BCD1-618E5529F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74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282AA-A5C3-4FA3-BC07-93670982BD53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43FB4-1A67-4DCC-BCD1-618E5529F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71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74000">
              <a:schemeClr val="bg1">
                <a:lumMod val="95000"/>
              </a:schemeClr>
            </a:gs>
            <a:gs pos="83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ight Triangle 74"/>
          <p:cNvSpPr/>
          <p:nvPr/>
        </p:nvSpPr>
        <p:spPr>
          <a:xfrm flipV="1">
            <a:off x="0" y="-3"/>
            <a:ext cx="3563247" cy="2752671"/>
          </a:xfrm>
          <a:prstGeom prst="rtTriangle">
            <a:avLst/>
          </a:prstGeom>
          <a:solidFill>
            <a:srgbClr val="4C6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: Rounded Corners 36"/>
          <p:cNvSpPr/>
          <p:nvPr/>
        </p:nvSpPr>
        <p:spPr>
          <a:xfrm rot="2700000">
            <a:off x="4852321" y="1491810"/>
            <a:ext cx="4845205" cy="1510723"/>
          </a:xfrm>
          <a:custGeom>
            <a:avLst/>
            <a:gdLst>
              <a:gd name="connsiteX0" fmla="*/ 0 w 5769890"/>
              <a:gd name="connsiteY0" fmla="*/ 899519 h 1799038"/>
              <a:gd name="connsiteX1" fmla="*/ 899519 w 5769890"/>
              <a:gd name="connsiteY1" fmla="*/ 0 h 1799038"/>
              <a:gd name="connsiteX2" fmla="*/ 4870371 w 5769890"/>
              <a:gd name="connsiteY2" fmla="*/ 0 h 1799038"/>
              <a:gd name="connsiteX3" fmla="*/ 5769890 w 5769890"/>
              <a:gd name="connsiteY3" fmla="*/ 899519 h 1799038"/>
              <a:gd name="connsiteX4" fmla="*/ 5769890 w 5769890"/>
              <a:gd name="connsiteY4" fmla="*/ 899519 h 1799038"/>
              <a:gd name="connsiteX5" fmla="*/ 4870371 w 5769890"/>
              <a:gd name="connsiteY5" fmla="*/ 1799038 h 1799038"/>
              <a:gd name="connsiteX6" fmla="*/ 899519 w 5769890"/>
              <a:gd name="connsiteY6" fmla="*/ 1799038 h 1799038"/>
              <a:gd name="connsiteX7" fmla="*/ 0 w 5769890"/>
              <a:gd name="connsiteY7" fmla="*/ 899519 h 1799038"/>
              <a:gd name="connsiteX0" fmla="*/ 0 w 5769890"/>
              <a:gd name="connsiteY0" fmla="*/ 899519 h 1799038"/>
              <a:gd name="connsiteX1" fmla="*/ 899519 w 5769890"/>
              <a:gd name="connsiteY1" fmla="*/ 0 h 1799038"/>
              <a:gd name="connsiteX2" fmla="*/ 2888954 w 5769890"/>
              <a:gd name="connsiteY2" fmla="*/ 299532 h 1799038"/>
              <a:gd name="connsiteX3" fmla="*/ 4870371 w 5769890"/>
              <a:gd name="connsiteY3" fmla="*/ 0 h 1799038"/>
              <a:gd name="connsiteX4" fmla="*/ 5769890 w 5769890"/>
              <a:gd name="connsiteY4" fmla="*/ 899519 h 1799038"/>
              <a:gd name="connsiteX5" fmla="*/ 5769890 w 5769890"/>
              <a:gd name="connsiteY5" fmla="*/ 899519 h 1799038"/>
              <a:gd name="connsiteX6" fmla="*/ 4870371 w 5769890"/>
              <a:gd name="connsiteY6" fmla="*/ 1799038 h 1799038"/>
              <a:gd name="connsiteX7" fmla="*/ 899519 w 5769890"/>
              <a:gd name="connsiteY7" fmla="*/ 1799038 h 1799038"/>
              <a:gd name="connsiteX8" fmla="*/ 0 w 5769890"/>
              <a:gd name="connsiteY8" fmla="*/ 899519 h 1799038"/>
              <a:gd name="connsiteX0" fmla="*/ 0 w 5769890"/>
              <a:gd name="connsiteY0" fmla="*/ 899519 h 1799038"/>
              <a:gd name="connsiteX1" fmla="*/ 899519 w 5769890"/>
              <a:gd name="connsiteY1" fmla="*/ 0 h 1799038"/>
              <a:gd name="connsiteX2" fmla="*/ 2888954 w 5769890"/>
              <a:gd name="connsiteY2" fmla="*/ 299532 h 1799038"/>
              <a:gd name="connsiteX3" fmla="*/ 4870371 w 5769890"/>
              <a:gd name="connsiteY3" fmla="*/ 0 h 1799038"/>
              <a:gd name="connsiteX4" fmla="*/ 5769890 w 5769890"/>
              <a:gd name="connsiteY4" fmla="*/ 899519 h 1799038"/>
              <a:gd name="connsiteX5" fmla="*/ 5769890 w 5769890"/>
              <a:gd name="connsiteY5" fmla="*/ 899519 h 1799038"/>
              <a:gd name="connsiteX6" fmla="*/ 4870371 w 5769890"/>
              <a:gd name="connsiteY6" fmla="*/ 1799038 h 1799038"/>
              <a:gd name="connsiteX7" fmla="*/ 2888954 w 5769890"/>
              <a:gd name="connsiteY7" fmla="*/ 1502690 h 1799038"/>
              <a:gd name="connsiteX8" fmla="*/ 899519 w 5769890"/>
              <a:gd name="connsiteY8" fmla="*/ 1799038 h 1799038"/>
              <a:gd name="connsiteX9" fmla="*/ 0 w 5769890"/>
              <a:gd name="connsiteY9" fmla="*/ 899519 h 179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69890" h="1799038">
                <a:moveTo>
                  <a:pt x="0" y="899519"/>
                </a:moveTo>
                <a:cubicBezTo>
                  <a:pt x="0" y="402728"/>
                  <a:pt x="402728" y="0"/>
                  <a:pt x="899519" y="0"/>
                </a:cubicBezTo>
                <a:cubicBezTo>
                  <a:pt x="1558653" y="-419"/>
                  <a:pt x="2229820" y="299951"/>
                  <a:pt x="2888954" y="299532"/>
                </a:cubicBezTo>
                <a:cubicBezTo>
                  <a:pt x="3553437" y="299951"/>
                  <a:pt x="4205888" y="-419"/>
                  <a:pt x="4870371" y="0"/>
                </a:cubicBezTo>
                <a:cubicBezTo>
                  <a:pt x="5367162" y="0"/>
                  <a:pt x="5769890" y="402728"/>
                  <a:pt x="5769890" y="899519"/>
                </a:cubicBezTo>
                <a:lnTo>
                  <a:pt x="5769890" y="899519"/>
                </a:lnTo>
                <a:cubicBezTo>
                  <a:pt x="5769890" y="1396310"/>
                  <a:pt x="5367162" y="1799038"/>
                  <a:pt x="4870371" y="1799038"/>
                </a:cubicBezTo>
                <a:cubicBezTo>
                  <a:pt x="4205888" y="1796508"/>
                  <a:pt x="3553437" y="1505220"/>
                  <a:pt x="2888954" y="1502690"/>
                </a:cubicBezTo>
                <a:lnTo>
                  <a:pt x="899519" y="1799038"/>
                </a:lnTo>
                <a:cubicBezTo>
                  <a:pt x="402728" y="1799038"/>
                  <a:pt x="0" y="1396310"/>
                  <a:pt x="0" y="899519"/>
                </a:cubicBezTo>
                <a:close/>
              </a:path>
            </a:pathLst>
          </a:custGeom>
          <a:solidFill>
            <a:srgbClr val="EFC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: Rounded Corners 35"/>
          <p:cNvSpPr/>
          <p:nvPr/>
        </p:nvSpPr>
        <p:spPr>
          <a:xfrm rot="18900000">
            <a:off x="4852321" y="3849644"/>
            <a:ext cx="4845205" cy="1510725"/>
          </a:xfrm>
          <a:custGeom>
            <a:avLst/>
            <a:gdLst>
              <a:gd name="connsiteX0" fmla="*/ 0 w 5769890"/>
              <a:gd name="connsiteY0" fmla="*/ 899519 h 1799038"/>
              <a:gd name="connsiteX1" fmla="*/ 899519 w 5769890"/>
              <a:gd name="connsiteY1" fmla="*/ 0 h 1799038"/>
              <a:gd name="connsiteX2" fmla="*/ 4870371 w 5769890"/>
              <a:gd name="connsiteY2" fmla="*/ 0 h 1799038"/>
              <a:gd name="connsiteX3" fmla="*/ 5769890 w 5769890"/>
              <a:gd name="connsiteY3" fmla="*/ 899519 h 1799038"/>
              <a:gd name="connsiteX4" fmla="*/ 5769890 w 5769890"/>
              <a:gd name="connsiteY4" fmla="*/ 899519 h 1799038"/>
              <a:gd name="connsiteX5" fmla="*/ 4870371 w 5769890"/>
              <a:gd name="connsiteY5" fmla="*/ 1799038 h 1799038"/>
              <a:gd name="connsiteX6" fmla="*/ 899519 w 5769890"/>
              <a:gd name="connsiteY6" fmla="*/ 1799038 h 1799038"/>
              <a:gd name="connsiteX7" fmla="*/ 0 w 5769890"/>
              <a:gd name="connsiteY7" fmla="*/ 899519 h 1799038"/>
              <a:gd name="connsiteX0" fmla="*/ 0 w 5769890"/>
              <a:gd name="connsiteY0" fmla="*/ 899519 h 1799039"/>
              <a:gd name="connsiteX1" fmla="*/ 899519 w 5769890"/>
              <a:gd name="connsiteY1" fmla="*/ 0 h 1799039"/>
              <a:gd name="connsiteX2" fmla="*/ 4870371 w 5769890"/>
              <a:gd name="connsiteY2" fmla="*/ 0 h 1799039"/>
              <a:gd name="connsiteX3" fmla="*/ 5769890 w 5769890"/>
              <a:gd name="connsiteY3" fmla="*/ 899519 h 1799039"/>
              <a:gd name="connsiteX4" fmla="*/ 5769890 w 5769890"/>
              <a:gd name="connsiteY4" fmla="*/ 899519 h 1799039"/>
              <a:gd name="connsiteX5" fmla="*/ 4870371 w 5769890"/>
              <a:gd name="connsiteY5" fmla="*/ 1799038 h 1799039"/>
              <a:gd name="connsiteX6" fmla="*/ 2882433 w 5769890"/>
              <a:gd name="connsiteY6" fmla="*/ 1504891 h 1799039"/>
              <a:gd name="connsiteX7" fmla="*/ 899519 w 5769890"/>
              <a:gd name="connsiteY7" fmla="*/ 1799038 h 1799039"/>
              <a:gd name="connsiteX8" fmla="*/ 0 w 5769890"/>
              <a:gd name="connsiteY8" fmla="*/ 899519 h 1799039"/>
              <a:gd name="connsiteX0" fmla="*/ 0 w 5769890"/>
              <a:gd name="connsiteY0" fmla="*/ 899520 h 1799040"/>
              <a:gd name="connsiteX1" fmla="*/ 899519 w 5769890"/>
              <a:gd name="connsiteY1" fmla="*/ 1 h 1799040"/>
              <a:gd name="connsiteX2" fmla="*/ 2882432 w 5769890"/>
              <a:gd name="connsiteY2" fmla="*/ 294065 h 1799040"/>
              <a:gd name="connsiteX3" fmla="*/ 4870371 w 5769890"/>
              <a:gd name="connsiteY3" fmla="*/ 1 h 1799040"/>
              <a:gd name="connsiteX4" fmla="*/ 5769890 w 5769890"/>
              <a:gd name="connsiteY4" fmla="*/ 899520 h 1799040"/>
              <a:gd name="connsiteX5" fmla="*/ 5769890 w 5769890"/>
              <a:gd name="connsiteY5" fmla="*/ 899520 h 1799040"/>
              <a:gd name="connsiteX6" fmla="*/ 4870371 w 5769890"/>
              <a:gd name="connsiteY6" fmla="*/ 1799039 h 1799040"/>
              <a:gd name="connsiteX7" fmla="*/ 2882433 w 5769890"/>
              <a:gd name="connsiteY7" fmla="*/ 1504892 h 1799040"/>
              <a:gd name="connsiteX8" fmla="*/ 899519 w 5769890"/>
              <a:gd name="connsiteY8" fmla="*/ 1799039 h 1799040"/>
              <a:gd name="connsiteX9" fmla="*/ 0 w 5769890"/>
              <a:gd name="connsiteY9" fmla="*/ 899520 h 1799040"/>
              <a:gd name="connsiteX0" fmla="*/ 0 w 5769890"/>
              <a:gd name="connsiteY0" fmla="*/ 899520 h 1799040"/>
              <a:gd name="connsiteX1" fmla="*/ 899519 w 5769890"/>
              <a:gd name="connsiteY1" fmla="*/ 1 h 1799040"/>
              <a:gd name="connsiteX2" fmla="*/ 2882432 w 5769890"/>
              <a:gd name="connsiteY2" fmla="*/ 299090 h 1799040"/>
              <a:gd name="connsiteX3" fmla="*/ 4870371 w 5769890"/>
              <a:gd name="connsiteY3" fmla="*/ 1 h 1799040"/>
              <a:gd name="connsiteX4" fmla="*/ 5769890 w 5769890"/>
              <a:gd name="connsiteY4" fmla="*/ 899520 h 1799040"/>
              <a:gd name="connsiteX5" fmla="*/ 5769890 w 5769890"/>
              <a:gd name="connsiteY5" fmla="*/ 899520 h 1799040"/>
              <a:gd name="connsiteX6" fmla="*/ 4870371 w 5769890"/>
              <a:gd name="connsiteY6" fmla="*/ 1799039 h 1799040"/>
              <a:gd name="connsiteX7" fmla="*/ 2882433 w 5769890"/>
              <a:gd name="connsiteY7" fmla="*/ 1504892 h 1799040"/>
              <a:gd name="connsiteX8" fmla="*/ 899519 w 5769890"/>
              <a:gd name="connsiteY8" fmla="*/ 1799039 h 1799040"/>
              <a:gd name="connsiteX9" fmla="*/ 0 w 5769890"/>
              <a:gd name="connsiteY9" fmla="*/ 899520 h 179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69890" h="1799040">
                <a:moveTo>
                  <a:pt x="0" y="899520"/>
                </a:moveTo>
                <a:cubicBezTo>
                  <a:pt x="0" y="402729"/>
                  <a:pt x="402728" y="1"/>
                  <a:pt x="899519" y="1"/>
                </a:cubicBezTo>
                <a:cubicBezTo>
                  <a:pt x="1560490" y="-787"/>
                  <a:pt x="2221461" y="299878"/>
                  <a:pt x="2882432" y="299090"/>
                </a:cubicBezTo>
                <a:lnTo>
                  <a:pt x="4870371" y="1"/>
                </a:lnTo>
                <a:cubicBezTo>
                  <a:pt x="5367162" y="1"/>
                  <a:pt x="5769890" y="402729"/>
                  <a:pt x="5769890" y="899520"/>
                </a:cubicBezTo>
                <a:lnTo>
                  <a:pt x="5769890" y="899520"/>
                </a:lnTo>
                <a:cubicBezTo>
                  <a:pt x="5769890" y="1396311"/>
                  <a:pt x="5367162" y="1799039"/>
                  <a:pt x="4870371" y="1799039"/>
                </a:cubicBezTo>
                <a:cubicBezTo>
                  <a:pt x="4207725" y="1799799"/>
                  <a:pt x="3545079" y="1504132"/>
                  <a:pt x="2882433" y="1504892"/>
                </a:cubicBezTo>
                <a:cubicBezTo>
                  <a:pt x="2221462" y="1504132"/>
                  <a:pt x="1560490" y="1799799"/>
                  <a:pt x="899519" y="1799039"/>
                </a:cubicBezTo>
                <a:cubicBezTo>
                  <a:pt x="402728" y="1799039"/>
                  <a:pt x="0" y="1396311"/>
                  <a:pt x="0" y="899520"/>
                </a:cubicBezTo>
                <a:close/>
              </a:path>
            </a:pathLst>
          </a:custGeom>
          <a:solidFill>
            <a:srgbClr val="10B1AC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: Rounded Corners 37"/>
          <p:cNvSpPr/>
          <p:nvPr/>
        </p:nvSpPr>
        <p:spPr>
          <a:xfrm rot="2700000">
            <a:off x="2494499" y="3849609"/>
            <a:ext cx="4845205" cy="1510764"/>
          </a:xfrm>
          <a:custGeom>
            <a:avLst/>
            <a:gdLst>
              <a:gd name="connsiteX0" fmla="*/ 0 w 5769890"/>
              <a:gd name="connsiteY0" fmla="*/ 899519 h 1799038"/>
              <a:gd name="connsiteX1" fmla="*/ 899519 w 5769890"/>
              <a:gd name="connsiteY1" fmla="*/ 0 h 1799038"/>
              <a:gd name="connsiteX2" fmla="*/ 4870371 w 5769890"/>
              <a:gd name="connsiteY2" fmla="*/ 0 h 1799038"/>
              <a:gd name="connsiteX3" fmla="*/ 5769890 w 5769890"/>
              <a:gd name="connsiteY3" fmla="*/ 899519 h 1799038"/>
              <a:gd name="connsiteX4" fmla="*/ 5769890 w 5769890"/>
              <a:gd name="connsiteY4" fmla="*/ 899519 h 1799038"/>
              <a:gd name="connsiteX5" fmla="*/ 4870371 w 5769890"/>
              <a:gd name="connsiteY5" fmla="*/ 1799038 h 1799038"/>
              <a:gd name="connsiteX6" fmla="*/ 899519 w 5769890"/>
              <a:gd name="connsiteY6" fmla="*/ 1799038 h 1799038"/>
              <a:gd name="connsiteX7" fmla="*/ 0 w 5769890"/>
              <a:gd name="connsiteY7" fmla="*/ 899519 h 1799038"/>
              <a:gd name="connsiteX0" fmla="*/ 0 w 5769890"/>
              <a:gd name="connsiteY0" fmla="*/ 899567 h 1799086"/>
              <a:gd name="connsiteX1" fmla="*/ 899519 w 5769890"/>
              <a:gd name="connsiteY1" fmla="*/ 48 h 1799086"/>
              <a:gd name="connsiteX2" fmla="*/ 2888956 w 5769890"/>
              <a:gd name="connsiteY2" fmla="*/ 311181 h 1799086"/>
              <a:gd name="connsiteX3" fmla="*/ 4870371 w 5769890"/>
              <a:gd name="connsiteY3" fmla="*/ 48 h 1799086"/>
              <a:gd name="connsiteX4" fmla="*/ 5769890 w 5769890"/>
              <a:gd name="connsiteY4" fmla="*/ 899567 h 1799086"/>
              <a:gd name="connsiteX5" fmla="*/ 5769890 w 5769890"/>
              <a:gd name="connsiteY5" fmla="*/ 899567 h 1799086"/>
              <a:gd name="connsiteX6" fmla="*/ 4870371 w 5769890"/>
              <a:gd name="connsiteY6" fmla="*/ 1799086 h 1799086"/>
              <a:gd name="connsiteX7" fmla="*/ 899519 w 5769890"/>
              <a:gd name="connsiteY7" fmla="*/ 1799086 h 1799086"/>
              <a:gd name="connsiteX8" fmla="*/ 0 w 5769890"/>
              <a:gd name="connsiteY8" fmla="*/ 899567 h 1799086"/>
              <a:gd name="connsiteX0" fmla="*/ 0 w 5769890"/>
              <a:gd name="connsiteY0" fmla="*/ 899567 h 1799086"/>
              <a:gd name="connsiteX1" fmla="*/ 899519 w 5769890"/>
              <a:gd name="connsiteY1" fmla="*/ 48 h 1799086"/>
              <a:gd name="connsiteX2" fmla="*/ 2888956 w 5769890"/>
              <a:gd name="connsiteY2" fmla="*/ 311181 h 1799086"/>
              <a:gd name="connsiteX3" fmla="*/ 4870371 w 5769890"/>
              <a:gd name="connsiteY3" fmla="*/ 48 h 1799086"/>
              <a:gd name="connsiteX4" fmla="*/ 5769890 w 5769890"/>
              <a:gd name="connsiteY4" fmla="*/ 899567 h 1799086"/>
              <a:gd name="connsiteX5" fmla="*/ 5769890 w 5769890"/>
              <a:gd name="connsiteY5" fmla="*/ 899567 h 1799086"/>
              <a:gd name="connsiteX6" fmla="*/ 4870371 w 5769890"/>
              <a:gd name="connsiteY6" fmla="*/ 1799086 h 1799086"/>
              <a:gd name="connsiteX7" fmla="*/ 2876924 w 5769890"/>
              <a:gd name="connsiteY7" fmla="*/ 1490276 h 1799086"/>
              <a:gd name="connsiteX8" fmla="*/ 899519 w 5769890"/>
              <a:gd name="connsiteY8" fmla="*/ 1799086 h 1799086"/>
              <a:gd name="connsiteX9" fmla="*/ 0 w 5769890"/>
              <a:gd name="connsiteY9" fmla="*/ 899567 h 179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69890" h="1799086">
                <a:moveTo>
                  <a:pt x="0" y="899567"/>
                </a:moveTo>
                <a:cubicBezTo>
                  <a:pt x="0" y="402776"/>
                  <a:pt x="402728" y="48"/>
                  <a:pt x="899519" y="48"/>
                </a:cubicBezTo>
                <a:cubicBezTo>
                  <a:pt x="1562665" y="-4525"/>
                  <a:pt x="2225810" y="315754"/>
                  <a:pt x="2888956" y="311181"/>
                </a:cubicBezTo>
                <a:cubicBezTo>
                  <a:pt x="3549428" y="315754"/>
                  <a:pt x="4209899" y="-4525"/>
                  <a:pt x="4870371" y="48"/>
                </a:cubicBezTo>
                <a:cubicBezTo>
                  <a:pt x="5367162" y="48"/>
                  <a:pt x="5769890" y="402776"/>
                  <a:pt x="5769890" y="899567"/>
                </a:cubicBezTo>
                <a:lnTo>
                  <a:pt x="5769890" y="899567"/>
                </a:lnTo>
                <a:cubicBezTo>
                  <a:pt x="5769890" y="1396358"/>
                  <a:pt x="5367162" y="1799086"/>
                  <a:pt x="4870371" y="1799086"/>
                </a:cubicBezTo>
                <a:cubicBezTo>
                  <a:pt x="4205889" y="1796412"/>
                  <a:pt x="3541406" y="1492950"/>
                  <a:pt x="2876924" y="1490276"/>
                </a:cubicBezTo>
                <a:lnTo>
                  <a:pt x="899519" y="1799086"/>
                </a:lnTo>
                <a:cubicBezTo>
                  <a:pt x="402728" y="1799086"/>
                  <a:pt x="0" y="1396358"/>
                  <a:pt x="0" y="899567"/>
                </a:cubicBezTo>
                <a:close/>
              </a:path>
            </a:pathLst>
          </a:custGeom>
          <a:solidFill>
            <a:srgbClr val="E2525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: Rounded Corners 38"/>
          <p:cNvSpPr/>
          <p:nvPr/>
        </p:nvSpPr>
        <p:spPr>
          <a:xfrm rot="18900000">
            <a:off x="2494480" y="1491796"/>
            <a:ext cx="4845205" cy="1510740"/>
          </a:xfrm>
          <a:custGeom>
            <a:avLst/>
            <a:gdLst>
              <a:gd name="connsiteX0" fmla="*/ 0 w 5769890"/>
              <a:gd name="connsiteY0" fmla="*/ 899519 h 1799038"/>
              <a:gd name="connsiteX1" fmla="*/ 899519 w 5769890"/>
              <a:gd name="connsiteY1" fmla="*/ 0 h 1799038"/>
              <a:gd name="connsiteX2" fmla="*/ 4870371 w 5769890"/>
              <a:gd name="connsiteY2" fmla="*/ 0 h 1799038"/>
              <a:gd name="connsiteX3" fmla="*/ 5769890 w 5769890"/>
              <a:gd name="connsiteY3" fmla="*/ 899519 h 1799038"/>
              <a:gd name="connsiteX4" fmla="*/ 5769890 w 5769890"/>
              <a:gd name="connsiteY4" fmla="*/ 899519 h 1799038"/>
              <a:gd name="connsiteX5" fmla="*/ 4870371 w 5769890"/>
              <a:gd name="connsiteY5" fmla="*/ 1799038 h 1799038"/>
              <a:gd name="connsiteX6" fmla="*/ 899519 w 5769890"/>
              <a:gd name="connsiteY6" fmla="*/ 1799038 h 1799038"/>
              <a:gd name="connsiteX7" fmla="*/ 0 w 5769890"/>
              <a:gd name="connsiteY7" fmla="*/ 899519 h 1799038"/>
              <a:gd name="connsiteX0" fmla="*/ 0 w 5769890"/>
              <a:gd name="connsiteY0" fmla="*/ 899534 h 1799053"/>
              <a:gd name="connsiteX1" fmla="*/ 899519 w 5769890"/>
              <a:gd name="connsiteY1" fmla="*/ 15 h 1799053"/>
              <a:gd name="connsiteX2" fmla="*/ 2883451 w 5769890"/>
              <a:gd name="connsiteY2" fmla="*/ 303126 h 1799053"/>
              <a:gd name="connsiteX3" fmla="*/ 4870371 w 5769890"/>
              <a:gd name="connsiteY3" fmla="*/ 15 h 1799053"/>
              <a:gd name="connsiteX4" fmla="*/ 5769890 w 5769890"/>
              <a:gd name="connsiteY4" fmla="*/ 899534 h 1799053"/>
              <a:gd name="connsiteX5" fmla="*/ 5769890 w 5769890"/>
              <a:gd name="connsiteY5" fmla="*/ 899534 h 1799053"/>
              <a:gd name="connsiteX6" fmla="*/ 4870371 w 5769890"/>
              <a:gd name="connsiteY6" fmla="*/ 1799053 h 1799053"/>
              <a:gd name="connsiteX7" fmla="*/ 899519 w 5769890"/>
              <a:gd name="connsiteY7" fmla="*/ 1799053 h 1799053"/>
              <a:gd name="connsiteX8" fmla="*/ 0 w 5769890"/>
              <a:gd name="connsiteY8" fmla="*/ 899534 h 1799053"/>
              <a:gd name="connsiteX0" fmla="*/ 0 w 5769890"/>
              <a:gd name="connsiteY0" fmla="*/ 899535 h 1799054"/>
              <a:gd name="connsiteX1" fmla="*/ 899519 w 5769890"/>
              <a:gd name="connsiteY1" fmla="*/ 16 h 1799054"/>
              <a:gd name="connsiteX2" fmla="*/ 2883451 w 5769890"/>
              <a:gd name="connsiteY2" fmla="*/ 291177 h 1799054"/>
              <a:gd name="connsiteX3" fmla="*/ 4870371 w 5769890"/>
              <a:gd name="connsiteY3" fmla="*/ 16 h 1799054"/>
              <a:gd name="connsiteX4" fmla="*/ 5769890 w 5769890"/>
              <a:gd name="connsiteY4" fmla="*/ 899535 h 1799054"/>
              <a:gd name="connsiteX5" fmla="*/ 5769890 w 5769890"/>
              <a:gd name="connsiteY5" fmla="*/ 899535 h 1799054"/>
              <a:gd name="connsiteX6" fmla="*/ 4870371 w 5769890"/>
              <a:gd name="connsiteY6" fmla="*/ 1799054 h 1799054"/>
              <a:gd name="connsiteX7" fmla="*/ 899519 w 5769890"/>
              <a:gd name="connsiteY7" fmla="*/ 1799054 h 1799054"/>
              <a:gd name="connsiteX8" fmla="*/ 0 w 5769890"/>
              <a:gd name="connsiteY8" fmla="*/ 899535 h 1799054"/>
              <a:gd name="connsiteX0" fmla="*/ 0 w 5769890"/>
              <a:gd name="connsiteY0" fmla="*/ 899535 h 1799058"/>
              <a:gd name="connsiteX1" fmla="*/ 899519 w 5769890"/>
              <a:gd name="connsiteY1" fmla="*/ 16 h 1799058"/>
              <a:gd name="connsiteX2" fmla="*/ 2883451 w 5769890"/>
              <a:gd name="connsiteY2" fmla="*/ 291177 h 1799058"/>
              <a:gd name="connsiteX3" fmla="*/ 4870371 w 5769890"/>
              <a:gd name="connsiteY3" fmla="*/ 16 h 1799058"/>
              <a:gd name="connsiteX4" fmla="*/ 5769890 w 5769890"/>
              <a:gd name="connsiteY4" fmla="*/ 899535 h 1799058"/>
              <a:gd name="connsiteX5" fmla="*/ 5769890 w 5769890"/>
              <a:gd name="connsiteY5" fmla="*/ 899535 h 1799058"/>
              <a:gd name="connsiteX6" fmla="*/ 4870371 w 5769890"/>
              <a:gd name="connsiteY6" fmla="*/ 1799054 h 1799058"/>
              <a:gd name="connsiteX7" fmla="*/ 2883451 w 5769890"/>
              <a:gd name="connsiteY7" fmla="*/ 1486469 h 1799058"/>
              <a:gd name="connsiteX8" fmla="*/ 899519 w 5769890"/>
              <a:gd name="connsiteY8" fmla="*/ 1799054 h 1799058"/>
              <a:gd name="connsiteX9" fmla="*/ 0 w 5769890"/>
              <a:gd name="connsiteY9" fmla="*/ 899535 h 1799058"/>
              <a:gd name="connsiteX0" fmla="*/ 0 w 5769890"/>
              <a:gd name="connsiteY0" fmla="*/ 899535 h 1799058"/>
              <a:gd name="connsiteX1" fmla="*/ 899519 w 5769890"/>
              <a:gd name="connsiteY1" fmla="*/ 16 h 1799058"/>
              <a:gd name="connsiteX2" fmla="*/ 2883451 w 5769890"/>
              <a:gd name="connsiteY2" fmla="*/ 291177 h 1799058"/>
              <a:gd name="connsiteX3" fmla="*/ 4870371 w 5769890"/>
              <a:gd name="connsiteY3" fmla="*/ 16 h 1799058"/>
              <a:gd name="connsiteX4" fmla="*/ 5769890 w 5769890"/>
              <a:gd name="connsiteY4" fmla="*/ 899535 h 1799058"/>
              <a:gd name="connsiteX5" fmla="*/ 5769890 w 5769890"/>
              <a:gd name="connsiteY5" fmla="*/ 899535 h 1799058"/>
              <a:gd name="connsiteX6" fmla="*/ 4870371 w 5769890"/>
              <a:gd name="connsiteY6" fmla="*/ 1799054 h 1799058"/>
              <a:gd name="connsiteX7" fmla="*/ 2877475 w 5769890"/>
              <a:gd name="connsiteY7" fmla="*/ 1498422 h 1799058"/>
              <a:gd name="connsiteX8" fmla="*/ 899519 w 5769890"/>
              <a:gd name="connsiteY8" fmla="*/ 1799054 h 1799058"/>
              <a:gd name="connsiteX9" fmla="*/ 0 w 5769890"/>
              <a:gd name="connsiteY9" fmla="*/ 899535 h 1799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69890" h="1799058">
                <a:moveTo>
                  <a:pt x="0" y="899535"/>
                </a:moveTo>
                <a:cubicBezTo>
                  <a:pt x="0" y="402744"/>
                  <a:pt x="402728" y="16"/>
                  <a:pt x="899519" y="16"/>
                </a:cubicBezTo>
                <a:cubicBezTo>
                  <a:pt x="1562822" y="-2539"/>
                  <a:pt x="2220148" y="293732"/>
                  <a:pt x="2883451" y="291177"/>
                </a:cubicBezTo>
                <a:cubicBezTo>
                  <a:pt x="3543766" y="293732"/>
                  <a:pt x="4210056" y="-2539"/>
                  <a:pt x="4870371" y="16"/>
                </a:cubicBezTo>
                <a:cubicBezTo>
                  <a:pt x="5367162" y="16"/>
                  <a:pt x="5769890" y="402744"/>
                  <a:pt x="5769890" y="899535"/>
                </a:cubicBezTo>
                <a:lnTo>
                  <a:pt x="5769890" y="899535"/>
                </a:lnTo>
                <a:cubicBezTo>
                  <a:pt x="5769890" y="1396326"/>
                  <a:pt x="5367162" y="1799054"/>
                  <a:pt x="4870371" y="1799054"/>
                </a:cubicBezTo>
                <a:cubicBezTo>
                  <a:pt x="4208064" y="1800443"/>
                  <a:pt x="3539782" y="1497033"/>
                  <a:pt x="2877475" y="1498422"/>
                </a:cubicBezTo>
                <a:lnTo>
                  <a:pt x="899519" y="1799054"/>
                </a:lnTo>
                <a:cubicBezTo>
                  <a:pt x="402728" y="1799054"/>
                  <a:pt x="0" y="1396326"/>
                  <a:pt x="0" y="899535"/>
                </a:cubicBezTo>
                <a:close/>
              </a:path>
            </a:pathLst>
          </a:custGeom>
          <a:solidFill>
            <a:srgbClr val="4C677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: Rounded Corners 39"/>
          <p:cNvSpPr/>
          <p:nvPr/>
        </p:nvSpPr>
        <p:spPr>
          <a:xfrm rot="2700000">
            <a:off x="5155628" y="759553"/>
            <a:ext cx="2774075" cy="1510723"/>
          </a:xfrm>
          <a:custGeom>
            <a:avLst/>
            <a:gdLst>
              <a:gd name="connsiteX0" fmla="*/ 0 w 3357528"/>
              <a:gd name="connsiteY0" fmla="*/ 899519 h 1799038"/>
              <a:gd name="connsiteX1" fmla="*/ 899519 w 3357528"/>
              <a:gd name="connsiteY1" fmla="*/ 0 h 1799038"/>
              <a:gd name="connsiteX2" fmla="*/ 2458009 w 3357528"/>
              <a:gd name="connsiteY2" fmla="*/ 0 h 1799038"/>
              <a:gd name="connsiteX3" fmla="*/ 3357528 w 3357528"/>
              <a:gd name="connsiteY3" fmla="*/ 899519 h 1799038"/>
              <a:gd name="connsiteX4" fmla="*/ 3357528 w 3357528"/>
              <a:gd name="connsiteY4" fmla="*/ 899519 h 1799038"/>
              <a:gd name="connsiteX5" fmla="*/ 2458009 w 3357528"/>
              <a:gd name="connsiteY5" fmla="*/ 1799038 h 1799038"/>
              <a:gd name="connsiteX6" fmla="*/ 899519 w 3357528"/>
              <a:gd name="connsiteY6" fmla="*/ 1799038 h 1799038"/>
              <a:gd name="connsiteX7" fmla="*/ 0 w 3357528"/>
              <a:gd name="connsiteY7" fmla="*/ 899519 h 1799038"/>
              <a:gd name="connsiteX0" fmla="*/ 0 w 3357528"/>
              <a:gd name="connsiteY0" fmla="*/ 899519 h 1799038"/>
              <a:gd name="connsiteX1" fmla="*/ 899519 w 3357528"/>
              <a:gd name="connsiteY1" fmla="*/ 0 h 1799038"/>
              <a:gd name="connsiteX2" fmla="*/ 2458009 w 3357528"/>
              <a:gd name="connsiteY2" fmla="*/ 0 h 1799038"/>
              <a:gd name="connsiteX3" fmla="*/ 3357528 w 3357528"/>
              <a:gd name="connsiteY3" fmla="*/ 899519 h 1799038"/>
              <a:gd name="connsiteX4" fmla="*/ 3357528 w 3357528"/>
              <a:gd name="connsiteY4" fmla="*/ 899519 h 1799038"/>
              <a:gd name="connsiteX5" fmla="*/ 2397851 w 3357528"/>
              <a:gd name="connsiteY5" fmla="*/ 1389964 h 1799038"/>
              <a:gd name="connsiteX6" fmla="*/ 899519 w 3357528"/>
              <a:gd name="connsiteY6" fmla="*/ 1799038 h 1799038"/>
              <a:gd name="connsiteX7" fmla="*/ 0 w 3357528"/>
              <a:gd name="connsiteY7" fmla="*/ 899519 h 1799038"/>
              <a:gd name="connsiteX0" fmla="*/ 0 w 3357528"/>
              <a:gd name="connsiteY0" fmla="*/ 899519 h 1799038"/>
              <a:gd name="connsiteX1" fmla="*/ 899519 w 3357528"/>
              <a:gd name="connsiteY1" fmla="*/ 0 h 1799038"/>
              <a:gd name="connsiteX2" fmla="*/ 2458009 w 3357528"/>
              <a:gd name="connsiteY2" fmla="*/ 0 h 1799038"/>
              <a:gd name="connsiteX3" fmla="*/ 3357528 w 3357528"/>
              <a:gd name="connsiteY3" fmla="*/ 899519 h 1799038"/>
              <a:gd name="connsiteX4" fmla="*/ 2397851 w 3357528"/>
              <a:gd name="connsiteY4" fmla="*/ 1389964 h 1799038"/>
              <a:gd name="connsiteX5" fmla="*/ 899519 w 3357528"/>
              <a:gd name="connsiteY5" fmla="*/ 1799038 h 1799038"/>
              <a:gd name="connsiteX6" fmla="*/ 0 w 3357528"/>
              <a:gd name="connsiteY6" fmla="*/ 899519 h 1799038"/>
              <a:gd name="connsiteX0" fmla="*/ 0 w 3357528"/>
              <a:gd name="connsiteY0" fmla="*/ 899519 h 1799038"/>
              <a:gd name="connsiteX1" fmla="*/ 899519 w 3357528"/>
              <a:gd name="connsiteY1" fmla="*/ 0 h 1799038"/>
              <a:gd name="connsiteX2" fmla="*/ 2458009 w 3357528"/>
              <a:gd name="connsiteY2" fmla="*/ 288758 h 1799038"/>
              <a:gd name="connsiteX3" fmla="*/ 3357528 w 3357528"/>
              <a:gd name="connsiteY3" fmla="*/ 899519 h 1799038"/>
              <a:gd name="connsiteX4" fmla="*/ 2397851 w 3357528"/>
              <a:gd name="connsiteY4" fmla="*/ 1389964 h 1799038"/>
              <a:gd name="connsiteX5" fmla="*/ 899519 w 3357528"/>
              <a:gd name="connsiteY5" fmla="*/ 1799038 h 1799038"/>
              <a:gd name="connsiteX6" fmla="*/ 0 w 3357528"/>
              <a:gd name="connsiteY6" fmla="*/ 899519 h 1799038"/>
              <a:gd name="connsiteX0" fmla="*/ 0 w 3357528"/>
              <a:gd name="connsiteY0" fmla="*/ 899519 h 1799038"/>
              <a:gd name="connsiteX1" fmla="*/ 899519 w 3357528"/>
              <a:gd name="connsiteY1" fmla="*/ 0 h 1799038"/>
              <a:gd name="connsiteX2" fmla="*/ 2458009 w 3357528"/>
              <a:gd name="connsiteY2" fmla="*/ 288758 h 1799038"/>
              <a:gd name="connsiteX3" fmla="*/ 3357528 w 3357528"/>
              <a:gd name="connsiteY3" fmla="*/ 899519 h 1799038"/>
              <a:gd name="connsiteX4" fmla="*/ 2397851 w 3357528"/>
              <a:gd name="connsiteY4" fmla="*/ 1389964 h 1799038"/>
              <a:gd name="connsiteX5" fmla="*/ 899519 w 3357528"/>
              <a:gd name="connsiteY5" fmla="*/ 1799038 h 1799038"/>
              <a:gd name="connsiteX6" fmla="*/ 0 w 3357528"/>
              <a:gd name="connsiteY6" fmla="*/ 899519 h 1799038"/>
              <a:gd name="connsiteX0" fmla="*/ 0 w 3357528"/>
              <a:gd name="connsiteY0" fmla="*/ 899519 h 1799038"/>
              <a:gd name="connsiteX1" fmla="*/ 899519 w 3357528"/>
              <a:gd name="connsiteY1" fmla="*/ 0 h 1799038"/>
              <a:gd name="connsiteX2" fmla="*/ 2458009 w 3357528"/>
              <a:gd name="connsiteY2" fmla="*/ 288758 h 1799038"/>
              <a:gd name="connsiteX3" fmla="*/ 3357528 w 3357528"/>
              <a:gd name="connsiteY3" fmla="*/ 899519 h 1799038"/>
              <a:gd name="connsiteX4" fmla="*/ 2397851 w 3357528"/>
              <a:gd name="connsiteY4" fmla="*/ 1389964 h 1799038"/>
              <a:gd name="connsiteX5" fmla="*/ 899519 w 3357528"/>
              <a:gd name="connsiteY5" fmla="*/ 1799038 h 1799038"/>
              <a:gd name="connsiteX6" fmla="*/ 0 w 3357528"/>
              <a:gd name="connsiteY6" fmla="*/ 899519 h 1799038"/>
              <a:gd name="connsiteX0" fmla="*/ 0 w 3357528"/>
              <a:gd name="connsiteY0" fmla="*/ 899519 h 1799038"/>
              <a:gd name="connsiteX1" fmla="*/ 899519 w 3357528"/>
              <a:gd name="connsiteY1" fmla="*/ 0 h 1799038"/>
              <a:gd name="connsiteX2" fmla="*/ 2458009 w 3357528"/>
              <a:gd name="connsiteY2" fmla="*/ 288758 h 1799038"/>
              <a:gd name="connsiteX3" fmla="*/ 3357528 w 3357528"/>
              <a:gd name="connsiteY3" fmla="*/ 899519 h 1799038"/>
              <a:gd name="connsiteX4" fmla="*/ 2578325 w 3357528"/>
              <a:gd name="connsiteY4" fmla="*/ 1546375 h 1799038"/>
              <a:gd name="connsiteX5" fmla="*/ 899519 w 3357528"/>
              <a:gd name="connsiteY5" fmla="*/ 1799038 h 1799038"/>
              <a:gd name="connsiteX6" fmla="*/ 0 w 3357528"/>
              <a:gd name="connsiteY6" fmla="*/ 899519 h 1799038"/>
              <a:gd name="connsiteX0" fmla="*/ 0 w 3357528"/>
              <a:gd name="connsiteY0" fmla="*/ 899519 h 1799038"/>
              <a:gd name="connsiteX1" fmla="*/ 899519 w 3357528"/>
              <a:gd name="connsiteY1" fmla="*/ 0 h 1799038"/>
              <a:gd name="connsiteX2" fmla="*/ 2458009 w 3357528"/>
              <a:gd name="connsiteY2" fmla="*/ 288758 h 1799038"/>
              <a:gd name="connsiteX3" fmla="*/ 3357528 w 3357528"/>
              <a:gd name="connsiteY3" fmla="*/ 899519 h 1799038"/>
              <a:gd name="connsiteX4" fmla="*/ 2578325 w 3357528"/>
              <a:gd name="connsiteY4" fmla="*/ 1546375 h 1799038"/>
              <a:gd name="connsiteX5" fmla="*/ 899519 w 3357528"/>
              <a:gd name="connsiteY5" fmla="*/ 1799038 h 1799038"/>
              <a:gd name="connsiteX6" fmla="*/ 0 w 3357528"/>
              <a:gd name="connsiteY6" fmla="*/ 899519 h 1799038"/>
              <a:gd name="connsiteX0" fmla="*/ 0 w 3303495"/>
              <a:gd name="connsiteY0" fmla="*/ 899519 h 1799038"/>
              <a:gd name="connsiteX1" fmla="*/ 899519 w 3303495"/>
              <a:gd name="connsiteY1" fmla="*/ 0 h 1799038"/>
              <a:gd name="connsiteX2" fmla="*/ 2458009 w 3303495"/>
              <a:gd name="connsiteY2" fmla="*/ 288758 h 1799038"/>
              <a:gd name="connsiteX3" fmla="*/ 3303495 w 3303495"/>
              <a:gd name="connsiteY3" fmla="*/ 1223720 h 1799038"/>
              <a:gd name="connsiteX4" fmla="*/ 2578325 w 3303495"/>
              <a:gd name="connsiteY4" fmla="*/ 1546375 h 1799038"/>
              <a:gd name="connsiteX5" fmla="*/ 899519 w 3303495"/>
              <a:gd name="connsiteY5" fmla="*/ 1799038 h 1799038"/>
              <a:gd name="connsiteX6" fmla="*/ 0 w 3303495"/>
              <a:gd name="connsiteY6" fmla="*/ 899519 h 179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3495" h="1799038">
                <a:moveTo>
                  <a:pt x="0" y="899519"/>
                </a:moveTo>
                <a:cubicBezTo>
                  <a:pt x="0" y="402728"/>
                  <a:pt x="402728" y="0"/>
                  <a:pt x="899519" y="0"/>
                </a:cubicBezTo>
                <a:cubicBezTo>
                  <a:pt x="1443079" y="36095"/>
                  <a:pt x="1782101" y="144379"/>
                  <a:pt x="2458009" y="288758"/>
                </a:cubicBezTo>
                <a:cubicBezTo>
                  <a:pt x="2954800" y="288758"/>
                  <a:pt x="3303495" y="726929"/>
                  <a:pt x="3303495" y="1223720"/>
                </a:cubicBezTo>
                <a:lnTo>
                  <a:pt x="2578325" y="1546375"/>
                </a:lnTo>
                <a:cubicBezTo>
                  <a:pt x="2058828" y="1582470"/>
                  <a:pt x="1419016" y="1799038"/>
                  <a:pt x="899519" y="1799038"/>
                </a:cubicBezTo>
                <a:cubicBezTo>
                  <a:pt x="402728" y="1799038"/>
                  <a:pt x="0" y="1396310"/>
                  <a:pt x="0" y="899519"/>
                </a:cubicBezTo>
                <a:close/>
              </a:path>
            </a:pathLst>
          </a:custGeom>
          <a:solidFill>
            <a:srgbClr val="EFC66E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/>
          <p:cNvSpPr/>
          <p:nvPr/>
        </p:nvSpPr>
        <p:spPr>
          <a:xfrm>
            <a:off x="5377218" y="351582"/>
            <a:ext cx="1446662" cy="14466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/>
          <p:cNvSpPr/>
          <p:nvPr/>
        </p:nvSpPr>
        <p:spPr>
          <a:xfrm>
            <a:off x="3018430" y="2687624"/>
            <a:ext cx="1446662" cy="14466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/>
          <p:cNvSpPr/>
          <p:nvPr/>
        </p:nvSpPr>
        <p:spPr>
          <a:xfrm>
            <a:off x="5377218" y="5055521"/>
            <a:ext cx="1446662" cy="14466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/>
          <p:cNvSpPr/>
          <p:nvPr/>
        </p:nvSpPr>
        <p:spPr>
          <a:xfrm>
            <a:off x="7726917" y="2690827"/>
            <a:ext cx="1446662" cy="14466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5" name="Graphic 44" descr="Bar char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4549" y="768913"/>
            <a:ext cx="612000" cy="612000"/>
          </a:xfrm>
          <a:prstGeom prst="rect">
            <a:avLst/>
          </a:prstGeom>
        </p:spPr>
      </p:pic>
      <p:pic>
        <p:nvPicPr>
          <p:cNvPr id="50" name="Graphic 49" descr="Pie char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0038" y="3112715"/>
            <a:ext cx="612000" cy="612000"/>
          </a:xfrm>
          <a:prstGeom prst="rect">
            <a:avLst/>
          </a:prstGeom>
        </p:spPr>
      </p:pic>
      <p:pic>
        <p:nvPicPr>
          <p:cNvPr id="52" name="Graphic 51" descr="Gear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94549" y="5472852"/>
            <a:ext cx="612000" cy="612000"/>
          </a:xfrm>
          <a:prstGeom prst="rect">
            <a:avLst/>
          </a:prstGeom>
        </p:spPr>
      </p:pic>
      <p:pic>
        <p:nvPicPr>
          <p:cNvPr id="54" name="Graphic 53" descr="Databas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44248" y="3104955"/>
            <a:ext cx="612000" cy="612000"/>
          </a:xfrm>
          <a:prstGeom prst="rect">
            <a:avLst/>
          </a:prstGeom>
        </p:spPr>
      </p:pic>
      <p:sp>
        <p:nvSpPr>
          <p:cNvPr id="55" name="Oval 54"/>
          <p:cNvSpPr/>
          <p:nvPr/>
        </p:nvSpPr>
        <p:spPr>
          <a:xfrm>
            <a:off x="4617110" y="1968144"/>
            <a:ext cx="2901142" cy="2901142"/>
          </a:xfrm>
          <a:prstGeom prst="ellipse">
            <a:avLst/>
          </a:prstGeom>
          <a:solidFill>
            <a:schemeClr val="bg1"/>
          </a:solidFill>
          <a:ln w="98425" cmpd="thickThin">
            <a:solidFill>
              <a:schemeClr val="bg1">
                <a:alpha val="51000"/>
              </a:schemeClr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TextBox 55"/>
          <p:cNvSpPr txBox="1"/>
          <p:nvPr/>
        </p:nvSpPr>
        <p:spPr>
          <a:xfrm>
            <a:off x="5259111" y="2727679"/>
            <a:ext cx="1617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chemeClr val="bg2">
                    <a:lumMod val="5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56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  <a:endParaRPr lang="en-IN" sz="4800" dirty="0">
              <a:solidFill>
                <a:schemeClr val="bg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97117" y="3451576"/>
            <a:ext cx="154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pc="300" dirty="0"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TEXT HERE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927831" y="2017542"/>
            <a:ext cx="30095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pc="300" dirty="0">
                <a:solidFill>
                  <a:schemeClr val="bg2">
                    <a:lumMod val="50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SAMPLE TEXT HEADING</a:t>
            </a:r>
          </a:p>
          <a:p>
            <a:r>
              <a:rPr lang="en-IN" sz="1600" spc="300" dirty="0">
                <a:solidFill>
                  <a:schemeClr val="bg2">
                    <a:lumMod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WRITE SAMPLE TEXT HERE IN DETAIL.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002215" y="196723"/>
            <a:ext cx="30095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pc="300" dirty="0">
                <a:solidFill>
                  <a:schemeClr val="bg2">
                    <a:lumMod val="50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SAMPLE TEXT HEADING</a:t>
            </a:r>
          </a:p>
          <a:p>
            <a:r>
              <a:rPr lang="en-IN" sz="1600" spc="300" dirty="0">
                <a:solidFill>
                  <a:schemeClr val="bg2">
                    <a:lumMod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WRITE SAMPLE TEXT HERE IN DETAIL.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192948" y="5737747"/>
            <a:ext cx="30095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pc="300" dirty="0">
                <a:solidFill>
                  <a:schemeClr val="bg2">
                    <a:lumMod val="50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SAMPLE TEXT HEADING</a:t>
            </a:r>
          </a:p>
          <a:p>
            <a:r>
              <a:rPr lang="en-IN" sz="1600" spc="300" dirty="0">
                <a:solidFill>
                  <a:schemeClr val="bg2">
                    <a:lumMod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WRITE SAMPLE TEXT HERE IN DETAIL.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09117" y="4052593"/>
            <a:ext cx="30095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pc="300" dirty="0">
                <a:solidFill>
                  <a:schemeClr val="bg2">
                    <a:lumMod val="50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SAMPLE TEXT HEADING</a:t>
            </a:r>
          </a:p>
          <a:p>
            <a:r>
              <a:rPr lang="en-IN" sz="1600" spc="300" dirty="0">
                <a:solidFill>
                  <a:schemeClr val="bg2">
                    <a:lumMod val="50000"/>
                  </a:schemeClr>
                </a:solidFill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WRITE SAMPLE TEXT HERE IN DETAIL.</a:t>
            </a:r>
          </a:p>
        </p:txBody>
      </p:sp>
      <p:cxnSp>
        <p:nvCxnSpPr>
          <p:cNvPr id="65" name="Straight Connector 64"/>
          <p:cNvCxnSpPr>
            <a:cxnSpLocks/>
          </p:cNvCxnSpPr>
          <p:nvPr/>
        </p:nvCxnSpPr>
        <p:spPr>
          <a:xfrm>
            <a:off x="7164249" y="1058497"/>
            <a:ext cx="266956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/>
          </p:cNvCxnSpPr>
          <p:nvPr/>
        </p:nvCxnSpPr>
        <p:spPr>
          <a:xfrm>
            <a:off x="9097821" y="2919139"/>
            <a:ext cx="266956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2358198" y="6599521"/>
            <a:ext cx="266956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</p:cNvCxnSpPr>
          <p:nvPr/>
        </p:nvCxnSpPr>
        <p:spPr>
          <a:xfrm>
            <a:off x="579107" y="4912562"/>
            <a:ext cx="266956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9336" y="68178"/>
            <a:ext cx="4970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spc="300" dirty="0">
                <a:solidFill>
                  <a:schemeClr val="bg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BEAUTIFUL </a:t>
            </a:r>
          </a:p>
          <a:p>
            <a:r>
              <a:rPr lang="en-IN" sz="2800" spc="300" dirty="0">
                <a:solidFill>
                  <a:schemeClr val="bg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SMARTART</a:t>
            </a:r>
          </a:p>
        </p:txBody>
      </p:sp>
      <p:sp>
        <p:nvSpPr>
          <p:cNvPr id="68" name="Right Triangle 67"/>
          <p:cNvSpPr/>
          <p:nvPr/>
        </p:nvSpPr>
        <p:spPr>
          <a:xfrm flipH="1">
            <a:off x="10282989" y="4923526"/>
            <a:ext cx="1909011" cy="1939604"/>
          </a:xfrm>
          <a:prstGeom prst="rtTriangle">
            <a:avLst/>
          </a:prstGeom>
          <a:solidFill>
            <a:srgbClr val="10B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725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59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Open Sans Condensed</vt:lpstr>
      <vt:lpstr>Open Sans Condensed Light</vt:lpstr>
      <vt:lpstr>Open Sans Extrabold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17</cp:revision>
  <dcterms:created xsi:type="dcterms:W3CDTF">2017-04-20T16:48:29Z</dcterms:created>
  <dcterms:modified xsi:type="dcterms:W3CDTF">2017-05-24T17:00:37Z</dcterms:modified>
</cp:coreProperties>
</file>