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FAA"/>
    <a:srgbClr val="6E6288"/>
    <a:srgbClr val="6728BA"/>
    <a:srgbClr val="5B567F"/>
    <a:srgbClr val="1E3060"/>
    <a:srgbClr val="172C56"/>
    <a:srgbClr val="56537C"/>
    <a:srgbClr val="BEB1C4"/>
    <a:srgbClr val="07203F"/>
    <a:srgbClr val="1F3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3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6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80F4-DCC5-4562-AC05-5329A9785922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7F0F-3DFB-43F4-B677-CF54F1CC5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203F"/>
            </a:gs>
            <a:gs pos="30000">
              <a:srgbClr val="1F3161"/>
            </a:gs>
            <a:gs pos="67000">
              <a:srgbClr val="6E6288"/>
            </a:gs>
            <a:gs pos="100000">
              <a:srgbClr val="BEB1C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04343" y="304800"/>
            <a:ext cx="4383315" cy="1056934"/>
            <a:chOff x="3904343" y="304800"/>
            <a:chExt cx="4383315" cy="1056934"/>
          </a:xfrm>
        </p:grpSpPr>
        <p:sp>
          <p:nvSpPr>
            <p:cNvPr id="5" name="TextBox 4"/>
            <p:cNvSpPr txBox="1"/>
            <p:nvPr/>
          </p:nvSpPr>
          <p:spPr>
            <a:xfrm>
              <a:off x="3904343" y="304800"/>
              <a:ext cx="4383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>
                      <a:lumMod val="95000"/>
                    </a:schemeClr>
                  </a:solidFill>
                  <a:latin typeface="Brush Script Std" panose="03060802040607070404" pitchFamily="66" charset="0"/>
                </a:rPr>
                <a:t>Company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04343" y="653848"/>
              <a:ext cx="43833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spc="600" dirty="0">
                  <a:solidFill>
                    <a:schemeClr val="bg1">
                      <a:lumMod val="95000"/>
                    </a:schemeClr>
                  </a:solidFill>
                  <a:latin typeface="BigNoodleTitling" panose="02000708030402040100" pitchFamily="2" charset="0"/>
                </a:rPr>
                <a:t>Sales chart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62399" y="1036821"/>
              <a:ext cx="5515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569204" y="1029565"/>
              <a:ext cx="5515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7673" y="1912646"/>
            <a:ext cx="8132769" cy="4426080"/>
          </a:xfrm>
          <a:custGeom>
            <a:avLst/>
            <a:gdLst>
              <a:gd name="connsiteX0" fmla="*/ 4066385 w 8132769"/>
              <a:gd name="connsiteY0" fmla="*/ 1436526 h 4426080"/>
              <a:gd name="connsiteX1" fmla="*/ 3289870 w 8132769"/>
              <a:gd name="connsiteY1" fmla="*/ 2213041 h 4426080"/>
              <a:gd name="connsiteX2" fmla="*/ 4066385 w 8132769"/>
              <a:gd name="connsiteY2" fmla="*/ 2989556 h 4426080"/>
              <a:gd name="connsiteX3" fmla="*/ 4842900 w 8132769"/>
              <a:gd name="connsiteY3" fmla="*/ 2213041 h 4426080"/>
              <a:gd name="connsiteX4" fmla="*/ 4066385 w 8132769"/>
              <a:gd name="connsiteY4" fmla="*/ 1436526 h 4426080"/>
              <a:gd name="connsiteX5" fmla="*/ 0 w 8132769"/>
              <a:gd name="connsiteY5" fmla="*/ 0 h 4426080"/>
              <a:gd name="connsiteX6" fmla="*/ 8132769 w 8132769"/>
              <a:gd name="connsiteY6" fmla="*/ 0 h 4426080"/>
              <a:gd name="connsiteX7" fmla="*/ 8132769 w 8132769"/>
              <a:gd name="connsiteY7" fmla="*/ 4426080 h 4426080"/>
              <a:gd name="connsiteX8" fmla="*/ 0 w 8132769"/>
              <a:gd name="connsiteY8" fmla="*/ 4426080 h 44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32769" h="4426080">
                <a:moveTo>
                  <a:pt x="4066385" y="1436526"/>
                </a:moveTo>
                <a:cubicBezTo>
                  <a:pt x="3637528" y="1436526"/>
                  <a:pt x="3289870" y="1784184"/>
                  <a:pt x="3289870" y="2213041"/>
                </a:cubicBezTo>
                <a:cubicBezTo>
                  <a:pt x="3289870" y="2641898"/>
                  <a:pt x="3637528" y="2989556"/>
                  <a:pt x="4066385" y="2989556"/>
                </a:cubicBezTo>
                <a:cubicBezTo>
                  <a:pt x="4495242" y="2989556"/>
                  <a:pt x="4842900" y="2641898"/>
                  <a:pt x="4842900" y="2213041"/>
                </a:cubicBezTo>
                <a:cubicBezTo>
                  <a:pt x="4842900" y="1784184"/>
                  <a:pt x="4495242" y="1436526"/>
                  <a:pt x="4066385" y="1436526"/>
                </a:cubicBezTo>
                <a:close/>
                <a:moveTo>
                  <a:pt x="0" y="0"/>
                </a:moveTo>
                <a:lnTo>
                  <a:pt x="8132769" y="0"/>
                </a:lnTo>
                <a:lnTo>
                  <a:pt x="8132769" y="4426080"/>
                </a:lnTo>
                <a:lnTo>
                  <a:pt x="0" y="4426080"/>
                </a:lnTo>
                <a:close/>
              </a:path>
            </a:pathLst>
          </a:custGeom>
        </p:spPr>
      </p:pic>
      <p:sp>
        <p:nvSpPr>
          <p:cNvPr id="17" name="Oval 16"/>
          <p:cNvSpPr/>
          <p:nvPr/>
        </p:nvSpPr>
        <p:spPr>
          <a:xfrm>
            <a:off x="5398057" y="3369686"/>
            <a:ext cx="1512000" cy="1512000"/>
          </a:xfrm>
          <a:prstGeom prst="ellipse">
            <a:avLst/>
          </a:prstGeom>
          <a:noFill/>
          <a:ln w="14922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009573" y="1981202"/>
            <a:ext cx="4288968" cy="4288968"/>
          </a:xfrm>
          <a:prstGeom prst="ellipse">
            <a:avLst/>
          </a:prstGeom>
          <a:noFill/>
          <a:ln w="14922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/>
          <p:cNvGrpSpPr/>
          <p:nvPr/>
        </p:nvGrpSpPr>
        <p:grpSpPr>
          <a:xfrm>
            <a:off x="9260114" y="2322286"/>
            <a:ext cx="2162629" cy="1047407"/>
            <a:chOff x="9260114" y="2322286"/>
            <a:chExt cx="2162629" cy="1047407"/>
          </a:xfrm>
        </p:grpSpPr>
        <p:sp>
          <p:nvSpPr>
            <p:cNvPr id="25" name="TextBox 24"/>
            <p:cNvSpPr txBox="1"/>
            <p:nvPr/>
          </p:nvSpPr>
          <p:spPr>
            <a:xfrm>
              <a:off x="9260114" y="2322286"/>
              <a:ext cx="190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BigNoodleTitling" panose="02000708030402040100" pitchFamily="2" charset="0"/>
                </a:rPr>
                <a:t>Heading 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66128" y="2661807"/>
              <a:ext cx="2156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6144" y="5072743"/>
            <a:ext cx="2162629" cy="1047407"/>
            <a:chOff x="9260114" y="2322286"/>
            <a:chExt cx="2162629" cy="1047407"/>
          </a:xfrm>
        </p:grpSpPr>
        <p:sp>
          <p:nvSpPr>
            <p:cNvPr id="31" name="TextBox 30"/>
            <p:cNvSpPr txBox="1"/>
            <p:nvPr/>
          </p:nvSpPr>
          <p:spPr>
            <a:xfrm>
              <a:off x="9260114" y="2322286"/>
              <a:ext cx="190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BigNoodleTitling" panose="02000708030402040100" pitchFamily="2" charset="0"/>
                </a:rPr>
                <a:t>Heading 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66128" y="2661807"/>
              <a:ext cx="2156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144" y="3138752"/>
            <a:ext cx="2162629" cy="1047407"/>
            <a:chOff x="9260114" y="2322286"/>
            <a:chExt cx="2162629" cy="1047407"/>
          </a:xfrm>
        </p:grpSpPr>
        <p:sp>
          <p:nvSpPr>
            <p:cNvPr id="34" name="TextBox 33"/>
            <p:cNvSpPr txBox="1"/>
            <p:nvPr/>
          </p:nvSpPr>
          <p:spPr>
            <a:xfrm>
              <a:off x="9260114" y="2322286"/>
              <a:ext cx="190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BigNoodleTitling" panose="02000708030402040100" pitchFamily="2" charset="0"/>
                </a:rPr>
                <a:t>Heading C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66128" y="2661807"/>
              <a:ext cx="2156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2689" y="1204761"/>
            <a:ext cx="2162629" cy="1047407"/>
            <a:chOff x="9260114" y="2322286"/>
            <a:chExt cx="2162629" cy="1047407"/>
          </a:xfrm>
        </p:grpSpPr>
        <p:sp>
          <p:nvSpPr>
            <p:cNvPr id="37" name="TextBox 36"/>
            <p:cNvSpPr txBox="1"/>
            <p:nvPr/>
          </p:nvSpPr>
          <p:spPr>
            <a:xfrm>
              <a:off x="9260114" y="2322286"/>
              <a:ext cx="190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BigNoodleTitling" panose="02000708030402040100" pitchFamily="2" charset="0"/>
                </a:rPr>
                <a:t>Heading 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66128" y="2661807"/>
              <a:ext cx="2156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incididunt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 </a:t>
              </a:r>
              <a:r>
                <a:rPr lang="en-IN" sz="1000" dirty="0" err="1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IN" sz="10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cxnSp>
        <p:nvCxnSpPr>
          <p:cNvPr id="40" name="Connector: Elbow 39"/>
          <p:cNvCxnSpPr>
            <a:endCxn id="38" idx="3"/>
          </p:cNvCxnSpPr>
          <p:nvPr/>
        </p:nvCxnSpPr>
        <p:spPr>
          <a:xfrm rot="10800000">
            <a:off x="2825318" y="1898226"/>
            <a:ext cx="2777196" cy="35394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cxnSpLocks/>
            <a:stCxn id="26" idx="1"/>
          </p:cNvCxnSpPr>
          <p:nvPr/>
        </p:nvCxnSpPr>
        <p:spPr>
          <a:xfrm rot="10800000" flipV="1">
            <a:off x="7844976" y="3015749"/>
            <a:ext cx="1421153" cy="904855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  <a:endCxn id="35" idx="3"/>
          </p:cNvCxnSpPr>
          <p:nvPr/>
        </p:nvCxnSpPr>
        <p:spPr>
          <a:xfrm rot="10800000" flipV="1">
            <a:off x="2798773" y="3011700"/>
            <a:ext cx="1921900" cy="820515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endCxn id="32" idx="3"/>
          </p:cNvCxnSpPr>
          <p:nvPr/>
        </p:nvCxnSpPr>
        <p:spPr>
          <a:xfrm rot="10800000" flipV="1">
            <a:off x="2798774" y="4554523"/>
            <a:ext cx="1715169" cy="1211684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1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BigNoodleTitling</vt:lpstr>
      <vt:lpstr>Brush Script Std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2017-05-14T09:11:13Z</dcterms:created>
  <dcterms:modified xsi:type="dcterms:W3CDTF">2017-05-24T17:19:16Z</dcterms:modified>
</cp:coreProperties>
</file>