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4794"/>
    <a:srgbClr val="B7448C"/>
    <a:srgbClr val="CF5919"/>
    <a:srgbClr val="DD9108"/>
    <a:srgbClr val="0199B0"/>
    <a:srgbClr val="CE7707"/>
    <a:srgbClr val="AD2312"/>
    <a:srgbClr val="99317F"/>
    <a:srgbClr val="3A3283"/>
    <a:srgbClr val="019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B34D-E630-44A2-85E8-9D9BB40EC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D0A81-8EFB-4A47-A699-3133D7F74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DC220-38CC-49E0-9323-2400F51D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D223F-6888-4B9A-86A4-33003794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3C0CA-CAF9-4957-8217-0D16CF61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68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CE2D-A290-4423-B982-89BC3E22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9115E-E478-44F6-B62C-60CB59B62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A4B83-C1EF-4A64-8B60-FC89B2CE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62641-2B56-4202-B252-A3FB052D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858CD-216C-4262-A056-A89E551E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27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5985DB-82EE-46CA-990C-A92DEABBB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7C4C3-CE3B-40F1-B38F-FD3EF4B02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9C6C1-CBA5-41AA-AD6C-FF588EC4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BF141-1A45-4EEB-A1F6-8020933D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223A0-9209-4C6B-8649-2417A68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27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DAD7-6D2C-43EC-B290-AC96209F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DF72E-445E-46F4-ABA4-CF49E1132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DF58D-1987-44FE-A6BC-035122AA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A757F-E704-4AC9-B5B0-B4CF1DEE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42BBF-CB7C-4044-8FBE-4697ECF6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74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58EB8-94B5-4B0D-88DD-6DBA788A0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0E9ED-3223-406D-9AE4-697499DDD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61677-6549-4D14-A6A8-FF0BE283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A187C-EE9A-42CD-8DC7-8487F0DC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FE854-BC3D-4489-A916-BD20F79F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96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9F4C-F00E-4FFD-83FF-018DC421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1B74-08E2-4B98-9912-3C307358A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151F2-0255-44E0-8E5B-9A06A12A0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ED466-39A0-458D-83C1-B646A59F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20943-84FF-41FA-B6F2-1A839578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630D4-0914-4B8A-B7DA-E0F8994A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86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2A6C-33F5-4CB7-B52E-29BA7D5D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F2F2F-E277-424C-BFBA-53FF63745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379C2-38A1-4592-A3B7-42FFC1B79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8F65F-CE0E-42C9-86F4-94ECCAD07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872AB-65F5-47F8-98AA-59949937F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F5716-41A4-4FBA-98CD-B4BE6A24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E79CC4-5D82-41FC-A348-894F867F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F2D68-C4D6-48D1-BAF0-F6D9D625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46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2666-30E1-4FCD-88C5-F2AD5978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41CDB-4FF8-49A6-B32C-54DB43EE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170B2-9378-492C-9370-E09A0320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FF049-D345-48E4-9020-BF122AC2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11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EF56D-CF96-4DD4-A6E3-7F0CC7C0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1C193-3A4E-49B1-8712-2ABECD01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78E7A-E93B-4B8C-9C62-222EAA09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06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CD3E-8547-4143-A9EB-7DD04A05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5C10A-47A1-423C-BD86-EC946DAA4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72B18-DEE1-46EA-A837-ECE4DAC1A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9BFD3-6035-4072-B723-9E8F31D0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E87B9-0A4C-4741-96D7-38E586C3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E15EB-ED64-4E67-A20F-7F779274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45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5AA0-D2B7-484B-958D-296375E8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D11A0-61F3-4307-B3A9-6993250B6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241DC-76E3-4C7C-ABF8-A7248E945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6ADF1-7FA7-41AD-B935-FE289731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1CE8D-8220-4F88-B4DB-4A4255DD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6932F-23EA-412C-BA31-7D3AA480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64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008F8A-9582-4882-AA14-89E57879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88A22-E5B3-4821-B7A1-2422C9ED8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73416-C158-422A-BD87-4B369A36B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4F142-1608-49E7-A375-8454AFC89D99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30ED6-46BF-4968-A87A-5C91E91F6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FCC05-7C89-4784-BC98-E8051E185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32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70674B-4F13-4F83-94F9-0AB069DDD92A}"/>
              </a:ext>
            </a:extLst>
          </p:cNvPr>
          <p:cNvSpPr/>
          <p:nvPr/>
        </p:nvSpPr>
        <p:spPr>
          <a:xfrm>
            <a:off x="0" y="0"/>
            <a:ext cx="12192000" cy="399142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76C247-B211-4AAE-81F3-72E1847B4760}"/>
              </a:ext>
            </a:extLst>
          </p:cNvPr>
          <p:cNvSpPr/>
          <p:nvPr/>
        </p:nvSpPr>
        <p:spPr>
          <a:xfrm>
            <a:off x="0" y="0"/>
            <a:ext cx="12192000" cy="3991429"/>
          </a:xfrm>
          <a:prstGeom prst="rect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859FED-D58A-4CAD-8B11-1F26FDAEF3E6}"/>
              </a:ext>
            </a:extLst>
          </p:cNvPr>
          <p:cNvSpPr/>
          <p:nvPr/>
        </p:nvSpPr>
        <p:spPr>
          <a:xfrm>
            <a:off x="0" y="3991429"/>
            <a:ext cx="12192000" cy="286657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6B1E74C-EF64-460C-8182-52C85FC61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222" b="40550"/>
          <a:stretch/>
        </p:blipFill>
        <p:spPr>
          <a:xfrm>
            <a:off x="2998784" y="4710374"/>
            <a:ext cx="5955868" cy="1199198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6026CE49-4723-4841-98DA-2D066C277332}"/>
              </a:ext>
            </a:extLst>
          </p:cNvPr>
          <p:cNvGrpSpPr/>
          <p:nvPr/>
        </p:nvGrpSpPr>
        <p:grpSpPr>
          <a:xfrm>
            <a:off x="3030868" y="414082"/>
            <a:ext cx="5918048" cy="4729428"/>
            <a:chOff x="3030868" y="173452"/>
            <a:chExt cx="5918048" cy="472942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293CF98-0EFC-473F-B988-461986E1A1AB}"/>
                </a:ext>
              </a:extLst>
            </p:cNvPr>
            <p:cNvGrpSpPr/>
            <p:nvPr/>
          </p:nvGrpSpPr>
          <p:grpSpPr>
            <a:xfrm>
              <a:off x="3030868" y="2112017"/>
              <a:ext cx="893430" cy="2790863"/>
              <a:chOff x="3030868" y="2112017"/>
              <a:chExt cx="893430" cy="2790863"/>
            </a:xfrm>
          </p:grpSpPr>
          <p:sp>
            <p:nvSpPr>
              <p:cNvPr id="9" name="Cylinder 8">
                <a:extLst>
                  <a:ext uri="{FF2B5EF4-FFF2-40B4-BE49-F238E27FC236}">
                    <a16:creationId xmlns:a16="http://schemas.microsoft.com/office/drawing/2014/main" id="{793AA4C8-455F-4886-8A5B-6CF063BE98D3}"/>
                  </a:ext>
                </a:extLst>
              </p:cNvPr>
              <p:cNvSpPr/>
              <p:nvPr/>
            </p:nvSpPr>
            <p:spPr>
              <a:xfrm>
                <a:off x="3030868" y="2647131"/>
                <a:ext cx="893430" cy="2255749"/>
              </a:xfrm>
              <a:prstGeom prst="can">
                <a:avLst>
                  <a:gd name="adj" fmla="val 49368"/>
                </a:avLst>
              </a:prstGeom>
              <a:gradFill flip="none" rotWithShape="1">
                <a:gsLst>
                  <a:gs pos="0">
                    <a:schemeClr val="bg1"/>
                  </a:gs>
                  <a:gs pos="12000">
                    <a:schemeClr val="bg1">
                      <a:lumMod val="95000"/>
                    </a:schemeClr>
                  </a:gs>
                  <a:gs pos="57000">
                    <a:schemeClr val="bg1">
                      <a:lumMod val="7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432FEA5-F606-48B4-B992-2F9F2C46D2DA}"/>
                  </a:ext>
                </a:extLst>
              </p:cNvPr>
              <p:cNvSpPr/>
              <p:nvPr/>
            </p:nvSpPr>
            <p:spPr>
              <a:xfrm>
                <a:off x="3030868" y="3762653"/>
                <a:ext cx="893430" cy="1140227"/>
              </a:xfrm>
              <a:custGeom>
                <a:avLst/>
                <a:gdLst>
                  <a:gd name="connsiteX0" fmla="*/ 0 w 893430"/>
                  <a:gd name="connsiteY0" fmla="*/ 0 h 1140227"/>
                  <a:gd name="connsiteX1" fmla="*/ 446715 w 893430"/>
                  <a:gd name="connsiteY1" fmla="*/ 220534 h 1140227"/>
                  <a:gd name="connsiteX2" fmla="*/ 893430 w 893430"/>
                  <a:gd name="connsiteY2" fmla="*/ 0 h 1140227"/>
                  <a:gd name="connsiteX3" fmla="*/ 893430 w 893430"/>
                  <a:gd name="connsiteY3" fmla="*/ 919693 h 1140227"/>
                  <a:gd name="connsiteX4" fmla="*/ 446715 w 893430"/>
                  <a:gd name="connsiteY4" fmla="*/ 1140227 h 1140227"/>
                  <a:gd name="connsiteX5" fmla="*/ 0 w 893430"/>
                  <a:gd name="connsiteY5" fmla="*/ 919693 h 114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30" h="1140227">
                    <a:moveTo>
                      <a:pt x="0" y="0"/>
                    </a:moveTo>
                    <a:cubicBezTo>
                      <a:pt x="0" y="121798"/>
                      <a:pt x="200001" y="220534"/>
                      <a:pt x="446715" y="220534"/>
                    </a:cubicBezTo>
                    <a:cubicBezTo>
                      <a:pt x="693429" y="220534"/>
                      <a:pt x="893430" y="121798"/>
                      <a:pt x="893430" y="0"/>
                    </a:cubicBezTo>
                    <a:lnTo>
                      <a:pt x="893430" y="919693"/>
                    </a:lnTo>
                    <a:cubicBezTo>
                      <a:pt x="893430" y="1041491"/>
                      <a:pt x="693429" y="1140227"/>
                      <a:pt x="446715" y="1140227"/>
                    </a:cubicBezTo>
                    <a:cubicBezTo>
                      <a:pt x="200001" y="1140227"/>
                      <a:pt x="0" y="1041491"/>
                      <a:pt x="0" y="9196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05BFCD"/>
                  </a:gs>
                  <a:gs pos="57000">
                    <a:srgbClr val="0199B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Cylinder 62">
                <a:extLst>
                  <a:ext uri="{FF2B5EF4-FFF2-40B4-BE49-F238E27FC236}">
                    <a16:creationId xmlns:a16="http://schemas.microsoft.com/office/drawing/2014/main" id="{FAFB8268-EAA0-4114-8507-F3655B8C9B8C}"/>
                  </a:ext>
                </a:extLst>
              </p:cNvPr>
              <p:cNvSpPr/>
              <p:nvPr/>
            </p:nvSpPr>
            <p:spPr>
              <a:xfrm>
                <a:off x="3030868" y="2112017"/>
                <a:ext cx="893430" cy="1008000"/>
              </a:xfrm>
              <a:prstGeom prst="can">
                <a:avLst>
                  <a:gd name="adj" fmla="val 49368"/>
                </a:avLst>
              </a:prstGeom>
              <a:gradFill>
                <a:gsLst>
                  <a:gs pos="0">
                    <a:srgbClr val="05BFCD">
                      <a:alpha val="80000"/>
                    </a:srgbClr>
                  </a:gs>
                  <a:gs pos="57000">
                    <a:srgbClr val="0199B0">
                      <a:alpha val="8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pic>
            <p:nvPicPr>
              <p:cNvPr id="49" name="Graphic 48" descr="Download from cloud">
                <a:extLst>
                  <a:ext uri="{FF2B5EF4-FFF2-40B4-BE49-F238E27FC236}">
                    <a16:creationId xmlns:a16="http://schemas.microsoft.com/office/drawing/2014/main" id="{2C9C8C89-63C0-4509-84DF-7DFEEFCF52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501813" y="424357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388D49-0602-4229-BBAF-7D260F3A2DE8}"/>
                  </a:ext>
                </a:extLst>
              </p:cNvPr>
              <p:cNvSpPr txBox="1"/>
              <p:nvPr/>
            </p:nvSpPr>
            <p:spPr>
              <a:xfrm rot="16200000">
                <a:off x="2546159" y="4161567"/>
                <a:ext cx="12192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spc="300" dirty="0">
                    <a:solidFill>
                      <a:schemeClr val="bg1">
                        <a:alpha val="43000"/>
                      </a:schemeClr>
                    </a:solidFill>
                    <a:latin typeface="Nexa Light" panose="02000000000000000000" pitchFamily="50" charset="0"/>
                  </a:rPr>
                  <a:t>CREATIVE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B477B9B-F662-4E66-A851-729475DB8E85}"/>
                </a:ext>
              </a:extLst>
            </p:cNvPr>
            <p:cNvGrpSpPr/>
            <p:nvPr/>
          </p:nvGrpSpPr>
          <p:grpSpPr>
            <a:xfrm>
              <a:off x="4279098" y="1338935"/>
              <a:ext cx="893430" cy="3563943"/>
              <a:chOff x="4279098" y="1338935"/>
              <a:chExt cx="893430" cy="3563943"/>
            </a:xfrm>
          </p:grpSpPr>
          <p:sp>
            <p:nvSpPr>
              <p:cNvPr id="10" name="Cylinder 9">
                <a:extLst>
                  <a:ext uri="{FF2B5EF4-FFF2-40B4-BE49-F238E27FC236}">
                    <a16:creationId xmlns:a16="http://schemas.microsoft.com/office/drawing/2014/main" id="{0E21354D-7498-4663-B971-31D0C12315E7}"/>
                  </a:ext>
                </a:extLst>
              </p:cNvPr>
              <p:cNvSpPr/>
              <p:nvPr/>
            </p:nvSpPr>
            <p:spPr>
              <a:xfrm>
                <a:off x="4279098" y="1892634"/>
                <a:ext cx="893430" cy="3010244"/>
              </a:xfrm>
              <a:prstGeom prst="can">
                <a:avLst>
                  <a:gd name="adj" fmla="val 49368"/>
                </a:avLst>
              </a:prstGeom>
              <a:gradFill flip="none" rotWithShape="1">
                <a:gsLst>
                  <a:gs pos="0">
                    <a:schemeClr val="bg1"/>
                  </a:gs>
                  <a:gs pos="12000">
                    <a:schemeClr val="bg1">
                      <a:lumMod val="95000"/>
                    </a:schemeClr>
                  </a:gs>
                  <a:gs pos="57000">
                    <a:schemeClr val="bg1">
                      <a:lumMod val="7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18448B9-94FE-4A0C-8036-6854072FC45F}"/>
                  </a:ext>
                </a:extLst>
              </p:cNvPr>
              <p:cNvSpPr/>
              <p:nvPr/>
            </p:nvSpPr>
            <p:spPr>
              <a:xfrm>
                <a:off x="4279098" y="3762651"/>
                <a:ext cx="893430" cy="1140227"/>
              </a:xfrm>
              <a:custGeom>
                <a:avLst/>
                <a:gdLst>
                  <a:gd name="connsiteX0" fmla="*/ 0 w 893430"/>
                  <a:gd name="connsiteY0" fmla="*/ 0 h 1140227"/>
                  <a:gd name="connsiteX1" fmla="*/ 446715 w 893430"/>
                  <a:gd name="connsiteY1" fmla="*/ 220534 h 1140227"/>
                  <a:gd name="connsiteX2" fmla="*/ 893430 w 893430"/>
                  <a:gd name="connsiteY2" fmla="*/ 0 h 1140227"/>
                  <a:gd name="connsiteX3" fmla="*/ 893430 w 893430"/>
                  <a:gd name="connsiteY3" fmla="*/ 919693 h 1140227"/>
                  <a:gd name="connsiteX4" fmla="*/ 446715 w 893430"/>
                  <a:gd name="connsiteY4" fmla="*/ 1140227 h 1140227"/>
                  <a:gd name="connsiteX5" fmla="*/ 0 w 893430"/>
                  <a:gd name="connsiteY5" fmla="*/ 919693 h 114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30" h="1140227">
                    <a:moveTo>
                      <a:pt x="0" y="0"/>
                    </a:moveTo>
                    <a:cubicBezTo>
                      <a:pt x="0" y="121798"/>
                      <a:pt x="200001" y="220534"/>
                      <a:pt x="446715" y="220534"/>
                    </a:cubicBezTo>
                    <a:cubicBezTo>
                      <a:pt x="693429" y="220534"/>
                      <a:pt x="893430" y="121798"/>
                      <a:pt x="893430" y="0"/>
                    </a:cubicBezTo>
                    <a:lnTo>
                      <a:pt x="893430" y="919693"/>
                    </a:lnTo>
                    <a:cubicBezTo>
                      <a:pt x="893430" y="1041491"/>
                      <a:pt x="693429" y="1140227"/>
                      <a:pt x="446715" y="1140227"/>
                    </a:cubicBezTo>
                    <a:cubicBezTo>
                      <a:pt x="200001" y="1140227"/>
                      <a:pt x="0" y="1041491"/>
                      <a:pt x="0" y="9196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6CB4"/>
                  </a:gs>
                  <a:gs pos="57000">
                    <a:srgbClr val="2B2679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" name="Cylinder 67">
                <a:extLst>
                  <a:ext uri="{FF2B5EF4-FFF2-40B4-BE49-F238E27FC236}">
                    <a16:creationId xmlns:a16="http://schemas.microsoft.com/office/drawing/2014/main" id="{DE614917-9F3B-49BA-BA1A-E71F71E1DD0D}"/>
                  </a:ext>
                </a:extLst>
              </p:cNvPr>
              <p:cNvSpPr/>
              <p:nvPr/>
            </p:nvSpPr>
            <p:spPr>
              <a:xfrm>
                <a:off x="4279098" y="1338935"/>
                <a:ext cx="893430" cy="1008000"/>
              </a:xfrm>
              <a:prstGeom prst="can">
                <a:avLst>
                  <a:gd name="adj" fmla="val 49368"/>
                </a:avLst>
              </a:prstGeom>
              <a:gradFill>
                <a:gsLst>
                  <a:gs pos="0">
                    <a:srgbClr val="7D6CB4">
                      <a:alpha val="80000"/>
                    </a:srgbClr>
                  </a:gs>
                  <a:gs pos="57000">
                    <a:srgbClr val="2B2679">
                      <a:alpha val="8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pic>
            <p:nvPicPr>
              <p:cNvPr id="51" name="Graphic 50" descr="Link">
                <a:extLst>
                  <a:ext uri="{FF2B5EF4-FFF2-40B4-BE49-F238E27FC236}">
                    <a16:creationId xmlns:a16="http://schemas.microsoft.com/office/drawing/2014/main" id="{0741ED07-954B-4D09-9565-0A3A9D7EC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756810" y="424357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9AE958B-7E23-4F9A-9336-1FE38F53B5F5}"/>
                  </a:ext>
                </a:extLst>
              </p:cNvPr>
              <p:cNvSpPr txBox="1"/>
              <p:nvPr/>
            </p:nvSpPr>
            <p:spPr>
              <a:xfrm rot="16200000">
                <a:off x="3801156" y="4135856"/>
                <a:ext cx="12192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spc="300" dirty="0">
                    <a:solidFill>
                      <a:schemeClr val="bg1">
                        <a:alpha val="43000"/>
                      </a:schemeClr>
                    </a:solidFill>
                    <a:latin typeface="Nexa Light" panose="02000000000000000000" pitchFamily="50" charset="0"/>
                  </a:rPr>
                  <a:t>CREATIVE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193EB1B-8DE1-4098-B50B-0B2CA2C7D1D0}"/>
                </a:ext>
              </a:extLst>
            </p:cNvPr>
            <p:cNvGrpSpPr/>
            <p:nvPr/>
          </p:nvGrpSpPr>
          <p:grpSpPr>
            <a:xfrm>
              <a:off x="5546787" y="1010008"/>
              <a:ext cx="893430" cy="3892872"/>
              <a:chOff x="5546787" y="1010008"/>
              <a:chExt cx="893430" cy="3892872"/>
            </a:xfrm>
          </p:grpSpPr>
          <p:sp>
            <p:nvSpPr>
              <p:cNvPr id="11" name="Cylinder 10">
                <a:extLst>
                  <a:ext uri="{FF2B5EF4-FFF2-40B4-BE49-F238E27FC236}">
                    <a16:creationId xmlns:a16="http://schemas.microsoft.com/office/drawing/2014/main" id="{31707FE5-4B81-4E95-A2BB-F68837CBF49C}"/>
                  </a:ext>
                </a:extLst>
              </p:cNvPr>
              <p:cNvSpPr/>
              <p:nvPr/>
            </p:nvSpPr>
            <p:spPr>
              <a:xfrm>
                <a:off x="5546787" y="1531440"/>
                <a:ext cx="893430" cy="3371440"/>
              </a:xfrm>
              <a:prstGeom prst="can">
                <a:avLst>
                  <a:gd name="adj" fmla="val 49368"/>
                </a:avLst>
              </a:prstGeom>
              <a:gradFill flip="none" rotWithShape="1">
                <a:gsLst>
                  <a:gs pos="0">
                    <a:schemeClr val="bg1"/>
                  </a:gs>
                  <a:gs pos="12000">
                    <a:schemeClr val="bg1">
                      <a:lumMod val="95000"/>
                    </a:schemeClr>
                  </a:gs>
                  <a:gs pos="57000">
                    <a:schemeClr val="bg1">
                      <a:lumMod val="7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C62ABBD-3237-4F52-8A51-588E14B043A7}"/>
                  </a:ext>
                </a:extLst>
              </p:cNvPr>
              <p:cNvSpPr/>
              <p:nvPr/>
            </p:nvSpPr>
            <p:spPr>
              <a:xfrm>
                <a:off x="5546787" y="3762651"/>
                <a:ext cx="893430" cy="1140227"/>
              </a:xfrm>
              <a:custGeom>
                <a:avLst/>
                <a:gdLst>
                  <a:gd name="connsiteX0" fmla="*/ 0 w 893430"/>
                  <a:gd name="connsiteY0" fmla="*/ 0 h 1140227"/>
                  <a:gd name="connsiteX1" fmla="*/ 446715 w 893430"/>
                  <a:gd name="connsiteY1" fmla="*/ 220534 h 1140227"/>
                  <a:gd name="connsiteX2" fmla="*/ 893430 w 893430"/>
                  <a:gd name="connsiteY2" fmla="*/ 0 h 1140227"/>
                  <a:gd name="connsiteX3" fmla="*/ 893430 w 893430"/>
                  <a:gd name="connsiteY3" fmla="*/ 919693 h 1140227"/>
                  <a:gd name="connsiteX4" fmla="*/ 446715 w 893430"/>
                  <a:gd name="connsiteY4" fmla="*/ 1140227 h 1140227"/>
                  <a:gd name="connsiteX5" fmla="*/ 0 w 893430"/>
                  <a:gd name="connsiteY5" fmla="*/ 919693 h 114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30" h="1140227">
                    <a:moveTo>
                      <a:pt x="0" y="0"/>
                    </a:moveTo>
                    <a:cubicBezTo>
                      <a:pt x="0" y="121798"/>
                      <a:pt x="200001" y="220534"/>
                      <a:pt x="446715" y="220534"/>
                    </a:cubicBezTo>
                    <a:cubicBezTo>
                      <a:pt x="693429" y="220534"/>
                      <a:pt x="893430" y="121798"/>
                      <a:pt x="893430" y="0"/>
                    </a:cubicBezTo>
                    <a:lnTo>
                      <a:pt x="893430" y="919693"/>
                    </a:lnTo>
                    <a:cubicBezTo>
                      <a:pt x="893430" y="1041491"/>
                      <a:pt x="693429" y="1140227"/>
                      <a:pt x="446715" y="1140227"/>
                    </a:cubicBezTo>
                    <a:cubicBezTo>
                      <a:pt x="200001" y="1140227"/>
                      <a:pt x="0" y="1041491"/>
                      <a:pt x="0" y="9196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C95094"/>
                  </a:gs>
                  <a:gs pos="57000">
                    <a:srgbClr val="872677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" name="Cylinder 68">
                <a:extLst>
                  <a:ext uri="{FF2B5EF4-FFF2-40B4-BE49-F238E27FC236}">
                    <a16:creationId xmlns:a16="http://schemas.microsoft.com/office/drawing/2014/main" id="{4D639FFC-B014-4C0C-B6C5-C6F1DD8F2AC7}"/>
                  </a:ext>
                </a:extLst>
              </p:cNvPr>
              <p:cNvSpPr/>
              <p:nvPr/>
            </p:nvSpPr>
            <p:spPr>
              <a:xfrm>
                <a:off x="5546787" y="1010008"/>
                <a:ext cx="893430" cy="1008000"/>
              </a:xfrm>
              <a:prstGeom prst="can">
                <a:avLst>
                  <a:gd name="adj" fmla="val 49368"/>
                </a:avLst>
              </a:prstGeom>
              <a:gradFill>
                <a:gsLst>
                  <a:gs pos="0">
                    <a:srgbClr val="C95094">
                      <a:alpha val="80000"/>
                    </a:srgbClr>
                  </a:gs>
                  <a:gs pos="57000">
                    <a:srgbClr val="872677">
                      <a:alpha val="8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pic>
            <p:nvPicPr>
              <p:cNvPr id="53" name="Graphic 52" descr="Download">
                <a:extLst>
                  <a:ext uri="{FF2B5EF4-FFF2-40B4-BE49-F238E27FC236}">
                    <a16:creationId xmlns:a16="http://schemas.microsoft.com/office/drawing/2014/main" id="{41F68BC2-ED75-4B09-87FB-0F0A86F55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076023" y="424357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71D0F1C-308F-44B7-AF62-F41E2F4CFFCE}"/>
                  </a:ext>
                </a:extLst>
              </p:cNvPr>
              <p:cNvSpPr txBox="1"/>
              <p:nvPr/>
            </p:nvSpPr>
            <p:spPr>
              <a:xfrm rot="16200000">
                <a:off x="5066470" y="4131008"/>
                <a:ext cx="12192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spc="300" dirty="0">
                    <a:solidFill>
                      <a:schemeClr val="bg1">
                        <a:alpha val="43000"/>
                      </a:schemeClr>
                    </a:solidFill>
                    <a:latin typeface="Nexa Light" panose="02000000000000000000" pitchFamily="50" charset="0"/>
                  </a:rPr>
                  <a:t>CREATIVE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F0AB487-152D-4EFA-A257-98829AE7D907}"/>
                </a:ext>
              </a:extLst>
            </p:cNvPr>
            <p:cNvGrpSpPr/>
            <p:nvPr/>
          </p:nvGrpSpPr>
          <p:grpSpPr>
            <a:xfrm>
              <a:off x="6798455" y="759529"/>
              <a:ext cx="895258" cy="4143351"/>
              <a:chOff x="6798455" y="759529"/>
              <a:chExt cx="895258" cy="4143351"/>
            </a:xfrm>
          </p:grpSpPr>
          <p:sp>
            <p:nvSpPr>
              <p:cNvPr id="12" name="Cylinder 11">
                <a:extLst>
                  <a:ext uri="{FF2B5EF4-FFF2-40B4-BE49-F238E27FC236}">
                    <a16:creationId xmlns:a16="http://schemas.microsoft.com/office/drawing/2014/main" id="{A4C88CF8-6A17-4A37-8D3B-CDF2C917B862}"/>
                  </a:ext>
                </a:extLst>
              </p:cNvPr>
              <p:cNvSpPr/>
              <p:nvPr/>
            </p:nvSpPr>
            <p:spPr>
              <a:xfrm>
                <a:off x="6798455" y="1314723"/>
                <a:ext cx="893430" cy="3588157"/>
              </a:xfrm>
              <a:prstGeom prst="can">
                <a:avLst>
                  <a:gd name="adj" fmla="val 49368"/>
                </a:avLst>
              </a:prstGeom>
              <a:gradFill flip="none" rotWithShape="1">
                <a:gsLst>
                  <a:gs pos="0">
                    <a:schemeClr val="bg1"/>
                  </a:gs>
                  <a:gs pos="12000">
                    <a:schemeClr val="bg1">
                      <a:lumMod val="95000"/>
                    </a:schemeClr>
                  </a:gs>
                  <a:gs pos="57000">
                    <a:schemeClr val="bg1">
                      <a:lumMod val="7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66878F3-7AAB-47AC-8888-DF265D8F022E}"/>
                  </a:ext>
                </a:extLst>
              </p:cNvPr>
              <p:cNvSpPr/>
              <p:nvPr/>
            </p:nvSpPr>
            <p:spPr>
              <a:xfrm>
                <a:off x="6798455" y="3762651"/>
                <a:ext cx="893430" cy="1140227"/>
              </a:xfrm>
              <a:custGeom>
                <a:avLst/>
                <a:gdLst>
                  <a:gd name="connsiteX0" fmla="*/ 0 w 893430"/>
                  <a:gd name="connsiteY0" fmla="*/ 0 h 1140227"/>
                  <a:gd name="connsiteX1" fmla="*/ 446715 w 893430"/>
                  <a:gd name="connsiteY1" fmla="*/ 220534 h 1140227"/>
                  <a:gd name="connsiteX2" fmla="*/ 893430 w 893430"/>
                  <a:gd name="connsiteY2" fmla="*/ 0 h 1140227"/>
                  <a:gd name="connsiteX3" fmla="*/ 893430 w 893430"/>
                  <a:gd name="connsiteY3" fmla="*/ 919693 h 1140227"/>
                  <a:gd name="connsiteX4" fmla="*/ 446715 w 893430"/>
                  <a:gd name="connsiteY4" fmla="*/ 1140227 h 1140227"/>
                  <a:gd name="connsiteX5" fmla="*/ 0 w 893430"/>
                  <a:gd name="connsiteY5" fmla="*/ 919693 h 114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30" h="1140227">
                    <a:moveTo>
                      <a:pt x="0" y="0"/>
                    </a:moveTo>
                    <a:cubicBezTo>
                      <a:pt x="0" y="121798"/>
                      <a:pt x="200001" y="220534"/>
                      <a:pt x="446715" y="220534"/>
                    </a:cubicBezTo>
                    <a:cubicBezTo>
                      <a:pt x="693429" y="220534"/>
                      <a:pt x="893430" y="121798"/>
                      <a:pt x="893430" y="0"/>
                    </a:cubicBezTo>
                    <a:lnTo>
                      <a:pt x="893430" y="919693"/>
                    </a:lnTo>
                    <a:cubicBezTo>
                      <a:pt x="893430" y="1041491"/>
                      <a:pt x="693429" y="1140227"/>
                      <a:pt x="446715" y="1140227"/>
                    </a:cubicBezTo>
                    <a:cubicBezTo>
                      <a:pt x="200001" y="1140227"/>
                      <a:pt x="0" y="1041491"/>
                      <a:pt x="0" y="9196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E0721D"/>
                  </a:gs>
                  <a:gs pos="57000">
                    <a:srgbClr val="AA1E1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" name="Cylinder 69">
                <a:extLst>
                  <a:ext uri="{FF2B5EF4-FFF2-40B4-BE49-F238E27FC236}">
                    <a16:creationId xmlns:a16="http://schemas.microsoft.com/office/drawing/2014/main" id="{2EC62415-68CF-4ADA-B8A9-9B50C9A07F56}"/>
                  </a:ext>
                </a:extLst>
              </p:cNvPr>
              <p:cNvSpPr/>
              <p:nvPr/>
            </p:nvSpPr>
            <p:spPr>
              <a:xfrm>
                <a:off x="6798455" y="759529"/>
                <a:ext cx="893430" cy="1008000"/>
              </a:xfrm>
              <a:prstGeom prst="can">
                <a:avLst>
                  <a:gd name="adj" fmla="val 49368"/>
                </a:avLst>
              </a:prstGeom>
              <a:gradFill>
                <a:gsLst>
                  <a:gs pos="0">
                    <a:srgbClr val="E0721D">
                      <a:alpha val="80000"/>
                    </a:srgbClr>
                  </a:gs>
                  <a:gs pos="58000">
                    <a:srgbClr val="AA1E11">
                      <a:alpha val="8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pic>
            <p:nvPicPr>
              <p:cNvPr id="55" name="Graphic 54" descr="Share">
                <a:extLst>
                  <a:ext uri="{FF2B5EF4-FFF2-40B4-BE49-F238E27FC236}">
                    <a16:creationId xmlns:a16="http://schemas.microsoft.com/office/drawing/2014/main" id="{2337A6C9-AF1F-4C26-8A00-080120DCDF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333713" y="424809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46146C3-CA5A-40A9-A31F-6F2227D2D590}"/>
                  </a:ext>
                </a:extLst>
              </p:cNvPr>
              <p:cNvSpPr txBox="1"/>
              <p:nvPr/>
            </p:nvSpPr>
            <p:spPr>
              <a:xfrm rot="16200000">
                <a:off x="6326539" y="4097792"/>
                <a:ext cx="12192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spc="300" dirty="0">
                    <a:solidFill>
                      <a:schemeClr val="bg1">
                        <a:alpha val="43000"/>
                      </a:schemeClr>
                    </a:solidFill>
                    <a:latin typeface="Nexa Light" panose="02000000000000000000" pitchFamily="50" charset="0"/>
                  </a:rPr>
                  <a:t>CREATIVE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0EFD3AE-D304-4162-B9AC-1F2E93D003E5}"/>
                </a:ext>
              </a:extLst>
            </p:cNvPr>
            <p:cNvGrpSpPr/>
            <p:nvPr/>
          </p:nvGrpSpPr>
          <p:grpSpPr>
            <a:xfrm>
              <a:off x="8055486" y="173452"/>
              <a:ext cx="893430" cy="4729428"/>
              <a:chOff x="8055486" y="173452"/>
              <a:chExt cx="893430" cy="4729428"/>
            </a:xfrm>
          </p:grpSpPr>
          <p:sp>
            <p:nvSpPr>
              <p:cNvPr id="13" name="Cylinder 12">
                <a:extLst>
                  <a:ext uri="{FF2B5EF4-FFF2-40B4-BE49-F238E27FC236}">
                    <a16:creationId xmlns:a16="http://schemas.microsoft.com/office/drawing/2014/main" id="{2980FFD2-958B-4D6D-B71F-96683FAD86F7}"/>
                  </a:ext>
                </a:extLst>
              </p:cNvPr>
              <p:cNvSpPr/>
              <p:nvPr/>
            </p:nvSpPr>
            <p:spPr>
              <a:xfrm>
                <a:off x="8055486" y="736811"/>
                <a:ext cx="893430" cy="4166069"/>
              </a:xfrm>
              <a:prstGeom prst="can">
                <a:avLst>
                  <a:gd name="adj" fmla="val 49368"/>
                </a:avLst>
              </a:prstGeom>
              <a:gradFill flip="none" rotWithShape="1">
                <a:gsLst>
                  <a:gs pos="0">
                    <a:schemeClr val="bg1">
                      <a:alpha val="90000"/>
                    </a:schemeClr>
                  </a:gs>
                  <a:gs pos="12000">
                    <a:schemeClr val="bg1">
                      <a:lumMod val="95000"/>
                    </a:schemeClr>
                  </a:gs>
                  <a:gs pos="57000">
                    <a:schemeClr val="bg1">
                      <a:lumMod val="7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095A8BE-97BB-4A87-BBBE-F5A615C61762}"/>
                  </a:ext>
                </a:extLst>
              </p:cNvPr>
              <p:cNvSpPr/>
              <p:nvPr/>
            </p:nvSpPr>
            <p:spPr>
              <a:xfrm>
                <a:off x="8055486" y="3762652"/>
                <a:ext cx="893430" cy="1140227"/>
              </a:xfrm>
              <a:custGeom>
                <a:avLst/>
                <a:gdLst>
                  <a:gd name="connsiteX0" fmla="*/ 0 w 893430"/>
                  <a:gd name="connsiteY0" fmla="*/ 0 h 1140227"/>
                  <a:gd name="connsiteX1" fmla="*/ 446715 w 893430"/>
                  <a:gd name="connsiteY1" fmla="*/ 220534 h 1140227"/>
                  <a:gd name="connsiteX2" fmla="*/ 893430 w 893430"/>
                  <a:gd name="connsiteY2" fmla="*/ 0 h 1140227"/>
                  <a:gd name="connsiteX3" fmla="*/ 893430 w 893430"/>
                  <a:gd name="connsiteY3" fmla="*/ 919693 h 1140227"/>
                  <a:gd name="connsiteX4" fmla="*/ 446715 w 893430"/>
                  <a:gd name="connsiteY4" fmla="*/ 1140227 h 1140227"/>
                  <a:gd name="connsiteX5" fmla="*/ 0 w 893430"/>
                  <a:gd name="connsiteY5" fmla="*/ 919693 h 114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30" h="1140227">
                    <a:moveTo>
                      <a:pt x="0" y="0"/>
                    </a:moveTo>
                    <a:cubicBezTo>
                      <a:pt x="0" y="121798"/>
                      <a:pt x="200001" y="220534"/>
                      <a:pt x="446715" y="220534"/>
                    </a:cubicBezTo>
                    <a:cubicBezTo>
                      <a:pt x="693429" y="220534"/>
                      <a:pt x="893430" y="121798"/>
                      <a:pt x="893430" y="0"/>
                    </a:cubicBezTo>
                    <a:lnTo>
                      <a:pt x="893430" y="919693"/>
                    </a:lnTo>
                    <a:cubicBezTo>
                      <a:pt x="893430" y="1041491"/>
                      <a:pt x="693429" y="1140227"/>
                      <a:pt x="446715" y="1140227"/>
                    </a:cubicBezTo>
                    <a:cubicBezTo>
                      <a:pt x="200001" y="1140227"/>
                      <a:pt x="0" y="1041491"/>
                      <a:pt x="0" y="9196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C10C"/>
                  </a:gs>
                  <a:gs pos="57000">
                    <a:srgbClr val="BF5E05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Cylinder 70">
                <a:extLst>
                  <a:ext uri="{FF2B5EF4-FFF2-40B4-BE49-F238E27FC236}">
                    <a16:creationId xmlns:a16="http://schemas.microsoft.com/office/drawing/2014/main" id="{604C0DDA-AEBA-429F-9698-09ED005C07BF}"/>
                  </a:ext>
                </a:extLst>
              </p:cNvPr>
              <p:cNvSpPr/>
              <p:nvPr/>
            </p:nvSpPr>
            <p:spPr>
              <a:xfrm>
                <a:off x="8055486" y="173452"/>
                <a:ext cx="893430" cy="1008000"/>
              </a:xfrm>
              <a:prstGeom prst="can">
                <a:avLst>
                  <a:gd name="adj" fmla="val 49368"/>
                </a:avLst>
              </a:prstGeom>
              <a:gradFill>
                <a:gsLst>
                  <a:gs pos="0">
                    <a:srgbClr val="FAC10C">
                      <a:alpha val="80000"/>
                    </a:srgbClr>
                  </a:gs>
                  <a:gs pos="57000">
                    <a:srgbClr val="BF5E05">
                      <a:alpha val="8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pic>
            <p:nvPicPr>
              <p:cNvPr id="57" name="Graphic 56" descr="Satellite dish">
                <a:extLst>
                  <a:ext uri="{FF2B5EF4-FFF2-40B4-BE49-F238E27FC236}">
                    <a16:creationId xmlns:a16="http://schemas.microsoft.com/office/drawing/2014/main" id="{2E9DE96B-09CE-446E-B6BC-F989EBC99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571572" y="424357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2616131-8A9C-48CA-AE32-750EE0CBBE6F}"/>
                  </a:ext>
                </a:extLst>
              </p:cNvPr>
              <p:cNvSpPr txBox="1"/>
              <p:nvPr/>
            </p:nvSpPr>
            <p:spPr>
              <a:xfrm rot="16200000">
                <a:off x="7566226" y="4131007"/>
                <a:ext cx="12192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spc="300" dirty="0">
                    <a:solidFill>
                      <a:schemeClr val="bg1">
                        <a:alpha val="43000"/>
                      </a:schemeClr>
                    </a:solidFill>
                    <a:latin typeface="Nexa Light" panose="02000000000000000000" pitchFamily="50" charset="0"/>
                  </a:rPr>
                  <a:t>CREATIVE</a:t>
                </a:r>
              </a:p>
            </p:txBody>
          </p:sp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1567C16-B3E5-4855-BEC7-3C045A340373}"/>
              </a:ext>
            </a:extLst>
          </p:cNvPr>
          <p:cNvSpPr txBox="1"/>
          <p:nvPr/>
        </p:nvSpPr>
        <p:spPr>
          <a:xfrm>
            <a:off x="3094925" y="3477469"/>
            <a:ext cx="81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019AB1"/>
                </a:solidFill>
                <a:latin typeface="Nexa Bold" panose="02000000000000000000" pitchFamily="50" charset="0"/>
              </a:rPr>
              <a:t>25</a:t>
            </a:r>
            <a:r>
              <a:rPr lang="en-IN" sz="1200" dirty="0">
                <a:solidFill>
                  <a:srgbClr val="019AB1"/>
                </a:solidFill>
                <a:latin typeface="Nexa Bold" panose="02000000000000000000" pitchFamily="50" charset="0"/>
              </a:rPr>
              <a:t>%</a:t>
            </a:r>
            <a:endParaRPr lang="en-IN" sz="2400" dirty="0">
              <a:solidFill>
                <a:srgbClr val="019AB1"/>
              </a:solidFill>
              <a:latin typeface="Nexa Bold" panose="02000000000000000000" pitchFamily="50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1C6FF8-1716-4F53-A940-4E591B491D33}"/>
              </a:ext>
            </a:extLst>
          </p:cNvPr>
          <p:cNvSpPr txBox="1"/>
          <p:nvPr/>
        </p:nvSpPr>
        <p:spPr>
          <a:xfrm>
            <a:off x="4306382" y="2650917"/>
            <a:ext cx="81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3A3283"/>
                </a:solidFill>
                <a:latin typeface="Nexa Bold" panose="02000000000000000000" pitchFamily="50" charset="0"/>
              </a:rPr>
              <a:t>35</a:t>
            </a:r>
            <a:r>
              <a:rPr lang="en-IN" sz="1200" dirty="0">
                <a:solidFill>
                  <a:srgbClr val="3A3283"/>
                </a:solidFill>
                <a:latin typeface="Nexa Bold" panose="02000000000000000000" pitchFamily="50" charset="0"/>
              </a:rPr>
              <a:t>%</a:t>
            </a:r>
            <a:endParaRPr lang="en-IN" sz="2400" dirty="0">
              <a:solidFill>
                <a:srgbClr val="3A3283"/>
              </a:solidFill>
              <a:latin typeface="Nexa Bold" panose="02000000000000000000" pitchFamily="50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F79AC0-2BA3-4396-ACBE-EAEEE0DA7C8C}"/>
              </a:ext>
            </a:extLst>
          </p:cNvPr>
          <p:cNvSpPr txBox="1"/>
          <p:nvPr/>
        </p:nvSpPr>
        <p:spPr>
          <a:xfrm>
            <a:off x="5586614" y="2319122"/>
            <a:ext cx="81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99317F"/>
                </a:solidFill>
                <a:latin typeface="Nexa Bold" panose="02000000000000000000" pitchFamily="50" charset="0"/>
              </a:rPr>
              <a:t>45</a:t>
            </a:r>
            <a:r>
              <a:rPr lang="en-IN" sz="1200" dirty="0">
                <a:solidFill>
                  <a:srgbClr val="99317F"/>
                </a:solidFill>
                <a:latin typeface="Nexa Bold" panose="02000000000000000000" pitchFamily="50" charset="0"/>
              </a:rPr>
              <a:t>%</a:t>
            </a:r>
            <a:endParaRPr lang="en-IN" sz="2400" dirty="0">
              <a:solidFill>
                <a:srgbClr val="99317F"/>
              </a:solidFill>
              <a:latin typeface="Nexa Bold" panose="02000000000000000000" pitchFamily="50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3CED627-21BB-4823-950B-BB7EE290B2FE}"/>
              </a:ext>
            </a:extLst>
          </p:cNvPr>
          <p:cNvSpPr txBox="1"/>
          <p:nvPr/>
        </p:nvSpPr>
        <p:spPr>
          <a:xfrm>
            <a:off x="6842640" y="2036749"/>
            <a:ext cx="81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AD2312"/>
                </a:solidFill>
                <a:latin typeface="Nexa Bold" panose="02000000000000000000" pitchFamily="50" charset="0"/>
              </a:rPr>
              <a:t>50</a:t>
            </a:r>
            <a:r>
              <a:rPr lang="en-IN" sz="1200" dirty="0">
                <a:solidFill>
                  <a:srgbClr val="AD2312"/>
                </a:solidFill>
                <a:latin typeface="Nexa Bold" panose="02000000000000000000" pitchFamily="50" charset="0"/>
              </a:rPr>
              <a:t>%</a:t>
            </a:r>
            <a:endParaRPr lang="en-IN" sz="2400" dirty="0">
              <a:solidFill>
                <a:srgbClr val="AD2312"/>
              </a:solidFill>
              <a:latin typeface="Nexa Bold" panose="02000000000000000000" pitchFamily="50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81E89B6-7221-4A1B-A217-2818F7275D58}"/>
              </a:ext>
            </a:extLst>
          </p:cNvPr>
          <p:cNvSpPr txBox="1"/>
          <p:nvPr/>
        </p:nvSpPr>
        <p:spPr>
          <a:xfrm>
            <a:off x="8135140" y="1504159"/>
            <a:ext cx="81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CE7707"/>
                </a:solidFill>
                <a:latin typeface="Nexa Bold" panose="02000000000000000000" pitchFamily="50" charset="0"/>
              </a:rPr>
              <a:t>60</a:t>
            </a:r>
            <a:r>
              <a:rPr lang="en-IN" sz="1200" dirty="0">
                <a:solidFill>
                  <a:srgbClr val="CE7707"/>
                </a:solidFill>
                <a:latin typeface="Nexa Bold" panose="02000000000000000000" pitchFamily="50" charset="0"/>
              </a:rPr>
              <a:t>%</a:t>
            </a:r>
            <a:endParaRPr lang="en-IN" sz="2400" dirty="0">
              <a:solidFill>
                <a:srgbClr val="CE7707"/>
              </a:solidFill>
              <a:latin typeface="Nexa Bold" panose="02000000000000000000" pitchFamily="50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1A796D7-FF81-4E72-AC00-DB2608676141}"/>
              </a:ext>
            </a:extLst>
          </p:cNvPr>
          <p:cNvSpPr txBox="1"/>
          <p:nvPr/>
        </p:nvSpPr>
        <p:spPr>
          <a:xfrm>
            <a:off x="2683499" y="5252931"/>
            <a:ext cx="158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rgbClr val="0199B0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CREATIVE VENUS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7ED234D-61B2-4F5B-84CE-D73A4218BB54}"/>
              </a:ext>
            </a:extLst>
          </p:cNvPr>
          <p:cNvSpPr txBox="1"/>
          <p:nvPr/>
        </p:nvSpPr>
        <p:spPr>
          <a:xfrm>
            <a:off x="3949610" y="5252931"/>
            <a:ext cx="158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rgbClr val="514794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CREATIVE VENUS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CB80D6-9617-4254-918C-1B2C8EC3EB97}"/>
              </a:ext>
            </a:extLst>
          </p:cNvPr>
          <p:cNvSpPr txBox="1"/>
          <p:nvPr/>
        </p:nvSpPr>
        <p:spPr>
          <a:xfrm>
            <a:off x="5215721" y="5252931"/>
            <a:ext cx="158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rgbClr val="B7448C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CREATIVE VENUS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96724C-38B9-407A-9353-2A4E514B5243}"/>
              </a:ext>
            </a:extLst>
          </p:cNvPr>
          <p:cNvSpPr txBox="1"/>
          <p:nvPr/>
        </p:nvSpPr>
        <p:spPr>
          <a:xfrm>
            <a:off x="6481832" y="5252931"/>
            <a:ext cx="158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rgbClr val="CF5919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CREATIVE VENUS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54B2A1E-F067-46CA-A82F-96482330BC79}"/>
              </a:ext>
            </a:extLst>
          </p:cNvPr>
          <p:cNvSpPr txBox="1"/>
          <p:nvPr/>
        </p:nvSpPr>
        <p:spPr>
          <a:xfrm>
            <a:off x="7747944" y="5252931"/>
            <a:ext cx="158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rgbClr val="DD9108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CREATIVE VENUS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8EED843-C4AB-4EDC-82FB-454EE18CD13B}"/>
              </a:ext>
            </a:extLst>
          </p:cNvPr>
          <p:cNvSpPr txBox="1"/>
          <p:nvPr/>
        </p:nvSpPr>
        <p:spPr>
          <a:xfrm>
            <a:off x="317508" y="74793"/>
            <a:ext cx="4439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spc="600" dirty="0">
                <a:solidFill>
                  <a:schemeClr val="bg1">
                    <a:alpha val="59000"/>
                  </a:schemeClr>
                </a:solidFill>
                <a:latin typeface="Nexa Bold" panose="02000000000000000000" pitchFamily="50" charset="0"/>
              </a:rPr>
              <a:t>BUSINESS INFOGRAPHIC</a:t>
            </a:r>
          </a:p>
        </p:txBody>
      </p:sp>
    </p:spTree>
    <p:extLst>
      <p:ext uri="{BB962C8B-B14F-4D97-AF65-F5344CB8AC3E}">
        <p14:creationId xmlns:p14="http://schemas.microsoft.com/office/powerpoint/2010/main" val="137206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Nexa Bold</vt:lpstr>
      <vt:lpstr>Nexa Light</vt:lpstr>
      <vt:lpstr>Open Sans Condensed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10</cp:revision>
  <dcterms:created xsi:type="dcterms:W3CDTF">2017-07-02T12:04:46Z</dcterms:created>
  <dcterms:modified xsi:type="dcterms:W3CDTF">2017-07-02T13:42:50Z</dcterms:modified>
</cp:coreProperties>
</file>