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8D3"/>
    <a:srgbClr val="7E22B0"/>
    <a:srgbClr val="23A0E2"/>
    <a:srgbClr val="0D78DA"/>
    <a:srgbClr val="23D8AC"/>
    <a:srgbClr val="15C4A9"/>
    <a:srgbClr val="97CC1A"/>
    <a:srgbClr val="6DC10A"/>
    <a:srgbClr val="FEB032"/>
    <a:srgbClr val="FFA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4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9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9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3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9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2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A77E-C6E7-421F-964F-04BBF939B0F2}" type="datetimeFigureOut">
              <a:rPr lang="en-IN" smtClean="0"/>
              <a:t>07-06-2017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0A4F-7206-405F-A87A-2318634CB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84883" y="714383"/>
            <a:ext cx="5536283" cy="5455196"/>
            <a:chOff x="3088320" y="456831"/>
            <a:chExt cx="6009310" cy="5921295"/>
          </a:xfrm>
        </p:grpSpPr>
        <p:sp>
          <p:nvSpPr>
            <p:cNvPr id="66" name="Isosceles Triangle 55"/>
            <p:cNvSpPr/>
            <p:nvPr/>
          </p:nvSpPr>
          <p:spPr>
            <a:xfrm rot="5400000" flipH="1">
              <a:off x="3122489" y="1643553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8548D3"/>
                </a:gs>
                <a:gs pos="74000">
                  <a:srgbClr val="7E22B0"/>
                </a:gs>
                <a:gs pos="83000">
                  <a:srgbClr val="7E22B0"/>
                </a:gs>
                <a:gs pos="100000">
                  <a:srgbClr val="7E22B0"/>
                </a:gs>
              </a:gsLst>
              <a:lin ang="5400000" scaled="1"/>
            </a:gradFill>
            <a:ln>
              <a:noFill/>
            </a:ln>
            <a:effectLst>
              <a:outerShdw blurRad="355600" dist="88900" dir="18900000" sx="103000" sy="103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Isosceles Triangle 55"/>
            <p:cNvSpPr/>
            <p:nvPr/>
          </p:nvSpPr>
          <p:spPr>
            <a:xfrm rot="1800000" flipH="1">
              <a:off x="3643704" y="3079019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23A0E2"/>
                </a:gs>
                <a:gs pos="74000">
                  <a:srgbClr val="0D78DA"/>
                </a:gs>
                <a:gs pos="83000">
                  <a:srgbClr val="0D78DA"/>
                </a:gs>
                <a:gs pos="100000">
                  <a:srgbClr val="0D78DA"/>
                </a:gs>
              </a:gsLst>
              <a:lin ang="5400000" scaled="1"/>
            </a:gradFill>
            <a:ln>
              <a:noFill/>
            </a:ln>
            <a:effectLst>
              <a:outerShdw blurRad="355600" dist="88900" dir="13500000" sx="103000" sy="103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Isosceles Triangle 55"/>
            <p:cNvSpPr/>
            <p:nvPr/>
          </p:nvSpPr>
          <p:spPr>
            <a:xfrm rot="19800000" flipH="1">
              <a:off x="5143644" y="3359591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23D8AC"/>
                </a:gs>
                <a:gs pos="74000">
                  <a:srgbClr val="15C4A9"/>
                </a:gs>
                <a:gs pos="83000">
                  <a:srgbClr val="15C4A9"/>
                </a:gs>
                <a:gs pos="100000">
                  <a:srgbClr val="15C4A9"/>
                </a:gs>
              </a:gsLst>
              <a:lin ang="5400000" scaled="1"/>
            </a:gradFill>
            <a:ln>
              <a:noFill/>
            </a:ln>
            <a:effectLst>
              <a:outerShdw blurRad="355600" dist="88900" dir="10800000" sx="103000" sy="103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Isosceles Triangle 55"/>
            <p:cNvSpPr/>
            <p:nvPr/>
          </p:nvSpPr>
          <p:spPr>
            <a:xfrm rot="5400000" flipV="1">
              <a:off x="6113264" y="2180265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97CC1A"/>
                </a:gs>
                <a:gs pos="74000">
                  <a:srgbClr val="6DC10A"/>
                </a:gs>
                <a:gs pos="83000">
                  <a:srgbClr val="6DC10A"/>
                </a:gs>
                <a:gs pos="100000">
                  <a:srgbClr val="6DC10A"/>
                </a:gs>
              </a:gsLst>
              <a:lin ang="5400000" scaled="1"/>
            </a:gradFill>
            <a:ln>
              <a:noFill/>
            </a:ln>
            <a:effectLst>
              <a:outerShdw blurRad="355600" dist="88900" dir="8100000" sx="103000" sy="103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Isosceles Triangle 55"/>
            <p:cNvSpPr/>
            <p:nvPr/>
          </p:nvSpPr>
          <p:spPr>
            <a:xfrm rot="1800000" flipV="1">
              <a:off x="5624996" y="737403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FEB032"/>
                </a:gs>
                <a:gs pos="74000">
                  <a:srgbClr val="FFA035"/>
                </a:gs>
                <a:gs pos="83000">
                  <a:srgbClr val="FFA035"/>
                </a:gs>
                <a:gs pos="100000">
                  <a:srgbClr val="FFA035"/>
                </a:gs>
              </a:gsLst>
              <a:lin ang="5400000" scaled="1"/>
            </a:gradFill>
            <a:ln>
              <a:noFill/>
            </a:ln>
            <a:effectLst>
              <a:outerShdw blurRad="355600" dist="889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Isosceles Triangle 55"/>
            <p:cNvSpPr/>
            <p:nvPr/>
          </p:nvSpPr>
          <p:spPr>
            <a:xfrm rot="19800000" flipV="1">
              <a:off x="4118879" y="456831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FB5E3F"/>
                </a:gs>
                <a:gs pos="74000">
                  <a:srgbClr val="FB4B3C"/>
                </a:gs>
                <a:gs pos="83000">
                  <a:srgbClr val="FB4B3C"/>
                </a:gs>
                <a:gs pos="100000">
                  <a:srgbClr val="FB4B3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Isosceles Triangle 55"/>
            <p:cNvSpPr/>
            <p:nvPr/>
          </p:nvSpPr>
          <p:spPr>
            <a:xfrm rot="19800000" flipV="1">
              <a:off x="4120502" y="480269"/>
              <a:ext cx="2950198" cy="3018535"/>
            </a:xfrm>
            <a:custGeom>
              <a:avLst/>
              <a:gdLst>
                <a:gd name="connsiteX0" fmla="*/ 0 w 3501501"/>
                <a:gd name="connsiteY0" fmla="*/ 3018535 h 3018535"/>
                <a:gd name="connsiteX1" fmla="*/ 1750751 w 3501501"/>
                <a:gd name="connsiteY1" fmla="*/ 0 h 3018535"/>
                <a:gd name="connsiteX2" fmla="*/ 3501501 w 3501501"/>
                <a:gd name="connsiteY2" fmla="*/ 3018535 h 3018535"/>
                <a:gd name="connsiteX3" fmla="*/ 0 w 3501501"/>
                <a:gd name="connsiteY3" fmla="*/ 3018535 h 3018535"/>
                <a:gd name="connsiteX0" fmla="*/ 0 w 2950198"/>
                <a:gd name="connsiteY0" fmla="*/ 2095733 h 3018535"/>
                <a:gd name="connsiteX1" fmla="*/ 1199448 w 2950198"/>
                <a:gd name="connsiteY1" fmla="*/ 0 h 3018535"/>
                <a:gd name="connsiteX2" fmla="*/ 2950198 w 2950198"/>
                <a:gd name="connsiteY2" fmla="*/ 3018535 h 3018535"/>
                <a:gd name="connsiteX3" fmla="*/ 0 w 2950198"/>
                <a:gd name="connsiteY3" fmla="*/ 2095733 h 301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0198" h="3018535">
                  <a:moveTo>
                    <a:pt x="0" y="2095733"/>
                  </a:moveTo>
                  <a:lnTo>
                    <a:pt x="1199448" y="0"/>
                  </a:lnTo>
                  <a:lnTo>
                    <a:pt x="2950198" y="3018535"/>
                  </a:lnTo>
                  <a:lnTo>
                    <a:pt x="0" y="2095733"/>
                  </a:lnTo>
                  <a:close/>
                </a:path>
              </a:pathLst>
            </a:custGeom>
            <a:gradFill>
              <a:gsLst>
                <a:gs pos="0">
                  <a:srgbClr val="FB5E3F"/>
                </a:gs>
                <a:gs pos="74000">
                  <a:srgbClr val="FB4B3C"/>
                </a:gs>
                <a:gs pos="83000">
                  <a:srgbClr val="FB4B3C"/>
                </a:gs>
                <a:gs pos="100000">
                  <a:srgbClr val="FB4B3C"/>
                </a:gs>
              </a:gsLst>
              <a:lin ang="5400000" scaled="1"/>
            </a:gradFill>
            <a:ln>
              <a:noFill/>
            </a:ln>
            <a:effectLst>
              <a:outerShdw blurRad="355600" dist="889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5401640" y="2712481"/>
              <a:ext cx="1354910" cy="1354910"/>
            </a:xfrm>
            <a:prstGeom prst="ellipse">
              <a:avLst/>
            </a:prstGeom>
            <a:solidFill>
              <a:schemeClr val="bg1">
                <a:lumMod val="85000"/>
                <a:alpha val="7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/>
            <p:cNvSpPr/>
            <p:nvPr/>
          </p:nvSpPr>
          <p:spPr>
            <a:xfrm>
              <a:off x="5643600" y="2954441"/>
              <a:ext cx="870990" cy="870990"/>
            </a:xfrm>
            <a:prstGeom prst="ellipse">
              <a:avLst/>
            </a:prstGeom>
            <a:solidFill>
              <a:schemeClr val="bg1">
                <a:lumMod val="85000"/>
                <a:alpha val="76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6317510" y="169528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17510" y="722456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56661" y="2090843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56661" y="2643771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059201" y="5038576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059201" y="5591504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4998" y="5803107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14998" y="6356035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89254" y="4040167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89254" y="4593095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03363" y="1062100"/>
            <a:ext cx="192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03363" y="1615028"/>
            <a:ext cx="1957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TEXT</a:t>
            </a:r>
          </a:p>
        </p:txBody>
      </p:sp>
      <p:pic>
        <p:nvPicPr>
          <p:cNvPr id="85" name="Graphic 84" descr="Smart Ph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9850" y="2183365"/>
            <a:ext cx="432000" cy="432000"/>
          </a:xfrm>
          <a:prstGeom prst="rect">
            <a:avLst/>
          </a:prstGeom>
        </p:spPr>
      </p:pic>
      <p:pic>
        <p:nvPicPr>
          <p:cNvPr id="87" name="Graphic 86" descr="Wireless route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651" y="4691882"/>
            <a:ext cx="432000" cy="432000"/>
          </a:xfrm>
          <a:prstGeom prst="rect">
            <a:avLst/>
          </a:prstGeom>
        </p:spPr>
      </p:pic>
      <p:pic>
        <p:nvPicPr>
          <p:cNvPr id="89" name="Graphic 88" descr="Envelop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5406" y="5781290"/>
            <a:ext cx="432000" cy="432000"/>
          </a:xfrm>
          <a:prstGeom prst="rect">
            <a:avLst/>
          </a:prstGeom>
        </p:spPr>
      </p:pic>
      <p:pic>
        <p:nvPicPr>
          <p:cNvPr id="91" name="Graphic 90" descr="Download from clou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4647" y="4300954"/>
            <a:ext cx="432000" cy="432000"/>
          </a:xfrm>
          <a:prstGeom prst="rect">
            <a:avLst/>
          </a:prstGeom>
        </p:spPr>
      </p:pic>
      <p:pic>
        <p:nvPicPr>
          <p:cNvPr id="93" name="Graphic 92" descr="Network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4044" y="1746567"/>
            <a:ext cx="432000" cy="432000"/>
          </a:xfrm>
          <a:prstGeom prst="rect">
            <a:avLst/>
          </a:prstGeom>
        </p:spPr>
      </p:pic>
      <p:pic>
        <p:nvPicPr>
          <p:cNvPr id="95" name="Graphic 94" descr="Bar chart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93306" y="718421"/>
            <a:ext cx="432000" cy="4320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611209" y="1891865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06866" y="1882719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92402" y="3172376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75065" y="4448756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96182" y="4439713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32277" y="3180778"/>
            <a:ext cx="1528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Creative Venus is all about creativity</a:t>
            </a:r>
          </a:p>
        </p:txBody>
      </p:sp>
      <p:pic>
        <p:nvPicPr>
          <p:cNvPr id="103" name="Graphic 102" descr="Lightbulb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5167" y="314708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Extrabold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10</cp:revision>
  <dcterms:created xsi:type="dcterms:W3CDTF">2017-06-07T17:03:00Z</dcterms:created>
  <dcterms:modified xsi:type="dcterms:W3CDTF">2017-06-07T18:17:44Z</dcterms:modified>
</cp:coreProperties>
</file>