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3CB"/>
    <a:srgbClr val="0187AD"/>
    <a:srgbClr val="0E3F5A"/>
    <a:srgbClr val="015B73"/>
    <a:srgbClr val="147B90"/>
    <a:srgbClr val="3199A1"/>
    <a:srgbClr val="176490"/>
    <a:srgbClr val="1AA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2C3C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B8-4349-B082-7E76A249F76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9B8-4349-B082-7E76A249F76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8-4349-B082-7E76A249F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2C3C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AD-49EB-BDC4-916831CD768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AD-49EB-BDC4-916831CD76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AD-49EB-BDC4-916831CD7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2C3C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47-47D3-A557-ED3141F6625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A0-4047-BD07-B31A400C23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7-47D3-A557-ED3141F66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187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9-42D1-A476-EA414C851C4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9-42D1-A476-EA414C851C4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9-42D1-A476-EA414C851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3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9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DA33E-5BA0-4A6F-8B21-725C5DEF54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E9DF-6D32-4CA9-885B-F7E32A85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2.xml"/><Relationship Id="rId5" Type="http://schemas.openxmlformats.org/officeDocument/2006/relationships/image" Target="../media/image4.sv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5" Type="http://schemas.openxmlformats.org/officeDocument/2006/relationships/image" Target="../media/image2.svg"/><Relationship Id="rId10" Type="http://schemas.openxmlformats.org/officeDocument/2006/relationships/chart" Target="../charts/chart3.xml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4438777" y="1514704"/>
            <a:ext cx="1029535" cy="4330824"/>
          </a:xfrm>
          <a:prstGeom prst="roundRect">
            <a:avLst>
              <a:gd name="adj" fmla="val 50000"/>
            </a:avLst>
          </a:prstGeom>
          <a:solidFill>
            <a:srgbClr val="176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: Rounded Corners 12"/>
          <p:cNvSpPr/>
          <p:nvPr/>
        </p:nvSpPr>
        <p:spPr>
          <a:xfrm>
            <a:off x="2379707" y="1741482"/>
            <a:ext cx="1029535" cy="4101858"/>
          </a:xfrm>
          <a:prstGeom prst="roundRect">
            <a:avLst>
              <a:gd name="adj" fmla="val 50000"/>
            </a:avLst>
          </a:prstGeom>
          <a:solidFill>
            <a:srgbClr val="1A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: Rounded Corners 13"/>
          <p:cNvSpPr/>
          <p:nvPr/>
        </p:nvSpPr>
        <p:spPr>
          <a:xfrm>
            <a:off x="3409242" y="2831841"/>
            <a:ext cx="1029535" cy="3000980"/>
          </a:xfrm>
          <a:prstGeom prst="roundRect">
            <a:avLst>
              <a:gd name="adj" fmla="val 50000"/>
            </a:avLst>
          </a:prstGeom>
          <a:solidFill>
            <a:srgbClr val="018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: Rounded Corners 10"/>
          <p:cNvSpPr/>
          <p:nvPr/>
        </p:nvSpPr>
        <p:spPr>
          <a:xfrm>
            <a:off x="1350172" y="947762"/>
            <a:ext cx="1029535" cy="4903236"/>
          </a:xfrm>
          <a:prstGeom prst="roundRect">
            <a:avLst>
              <a:gd name="adj" fmla="val 50000"/>
            </a:avLst>
          </a:prstGeom>
          <a:solidFill>
            <a:srgbClr val="52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03838" y="5752289"/>
            <a:ext cx="1502702" cy="1116378"/>
          </a:xfrm>
          <a:prstGeom prst="rect">
            <a:avLst/>
          </a:prstGeom>
          <a:solidFill>
            <a:srgbClr val="52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906540" y="5752289"/>
            <a:ext cx="1502702" cy="1116378"/>
          </a:xfrm>
          <a:prstGeom prst="rect">
            <a:avLst/>
          </a:prstGeom>
          <a:solidFill>
            <a:srgbClr val="1A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09242" y="5752289"/>
            <a:ext cx="1502702" cy="1116378"/>
          </a:xfrm>
          <a:prstGeom prst="rect">
            <a:avLst/>
          </a:prstGeom>
          <a:solidFill>
            <a:srgbClr val="018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11944" y="5752289"/>
            <a:ext cx="1502702" cy="1116378"/>
          </a:xfrm>
          <a:prstGeom prst="rect">
            <a:avLst/>
          </a:prstGeom>
          <a:solidFill>
            <a:srgbClr val="176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3838" y="5108505"/>
            <a:ext cx="1975908" cy="660764"/>
          </a:xfrm>
          <a:custGeom>
            <a:avLst/>
            <a:gdLst>
              <a:gd name="connsiteX0" fmla="*/ 0 w 1828800"/>
              <a:gd name="connsiteY0" fmla="*/ 0 h 1371600"/>
              <a:gd name="connsiteX1" fmla="*/ 1828800 w 1828800"/>
              <a:gd name="connsiteY1" fmla="*/ 0 h 1371600"/>
              <a:gd name="connsiteX2" fmla="*/ 1828800 w 1828800"/>
              <a:gd name="connsiteY2" fmla="*/ 1371600 h 1371600"/>
              <a:gd name="connsiteX3" fmla="*/ 0 w 1828800"/>
              <a:gd name="connsiteY3" fmla="*/ 1371600 h 1371600"/>
              <a:gd name="connsiteX4" fmla="*/ 0 w 1828800"/>
              <a:gd name="connsiteY4" fmla="*/ 0 h 1371600"/>
              <a:gd name="connsiteX0" fmla="*/ 885372 w 1828800"/>
              <a:gd name="connsiteY0" fmla="*/ 609600 h 1371600"/>
              <a:gd name="connsiteX1" fmla="*/ 1828800 w 1828800"/>
              <a:gd name="connsiteY1" fmla="*/ 0 h 1371600"/>
              <a:gd name="connsiteX2" fmla="*/ 1828800 w 1828800"/>
              <a:gd name="connsiteY2" fmla="*/ 1371600 h 1371600"/>
              <a:gd name="connsiteX3" fmla="*/ 0 w 1828800"/>
              <a:gd name="connsiteY3" fmla="*/ 1371600 h 1371600"/>
              <a:gd name="connsiteX4" fmla="*/ 885372 w 1828800"/>
              <a:gd name="connsiteY4" fmla="*/ 609600 h 1371600"/>
              <a:gd name="connsiteX0" fmla="*/ 885372 w 1944914"/>
              <a:gd name="connsiteY0" fmla="*/ 43542 h 805542"/>
              <a:gd name="connsiteX1" fmla="*/ 1944914 w 1944914"/>
              <a:gd name="connsiteY1" fmla="*/ 0 h 805542"/>
              <a:gd name="connsiteX2" fmla="*/ 1828800 w 1944914"/>
              <a:gd name="connsiteY2" fmla="*/ 805542 h 805542"/>
              <a:gd name="connsiteX3" fmla="*/ 0 w 1944914"/>
              <a:gd name="connsiteY3" fmla="*/ 805542 h 805542"/>
              <a:gd name="connsiteX4" fmla="*/ 885372 w 1944914"/>
              <a:gd name="connsiteY4" fmla="*/ 43542 h 805542"/>
              <a:gd name="connsiteX0" fmla="*/ 885372 w 1944914"/>
              <a:gd name="connsiteY0" fmla="*/ 14514 h 805542"/>
              <a:gd name="connsiteX1" fmla="*/ 1944914 w 1944914"/>
              <a:gd name="connsiteY1" fmla="*/ 0 h 805542"/>
              <a:gd name="connsiteX2" fmla="*/ 1828800 w 1944914"/>
              <a:gd name="connsiteY2" fmla="*/ 805542 h 805542"/>
              <a:gd name="connsiteX3" fmla="*/ 0 w 1944914"/>
              <a:gd name="connsiteY3" fmla="*/ 805542 h 805542"/>
              <a:gd name="connsiteX4" fmla="*/ 885372 w 1944914"/>
              <a:gd name="connsiteY4" fmla="*/ 14514 h 805542"/>
              <a:gd name="connsiteX0" fmla="*/ 879087 w 1944914"/>
              <a:gd name="connsiteY0" fmla="*/ 0 h 813024"/>
              <a:gd name="connsiteX1" fmla="*/ 1944914 w 1944914"/>
              <a:gd name="connsiteY1" fmla="*/ 7482 h 813024"/>
              <a:gd name="connsiteX2" fmla="*/ 1828800 w 1944914"/>
              <a:gd name="connsiteY2" fmla="*/ 813024 h 813024"/>
              <a:gd name="connsiteX3" fmla="*/ 0 w 1944914"/>
              <a:gd name="connsiteY3" fmla="*/ 813024 h 813024"/>
              <a:gd name="connsiteX4" fmla="*/ 879087 w 1944914"/>
              <a:gd name="connsiteY4" fmla="*/ 0 h 813024"/>
              <a:gd name="connsiteX0" fmla="*/ 879087 w 1944914"/>
              <a:gd name="connsiteY0" fmla="*/ 0 h 813024"/>
              <a:gd name="connsiteX1" fmla="*/ 1944914 w 1944914"/>
              <a:gd name="connsiteY1" fmla="*/ 1198 h 813024"/>
              <a:gd name="connsiteX2" fmla="*/ 1828800 w 1944914"/>
              <a:gd name="connsiteY2" fmla="*/ 813024 h 813024"/>
              <a:gd name="connsiteX3" fmla="*/ 0 w 1944914"/>
              <a:gd name="connsiteY3" fmla="*/ 813024 h 813024"/>
              <a:gd name="connsiteX4" fmla="*/ 879087 w 1944914"/>
              <a:gd name="connsiteY4" fmla="*/ 0 h 813024"/>
              <a:gd name="connsiteX0" fmla="*/ 1167892 w 1944914"/>
              <a:gd name="connsiteY0" fmla="*/ 0 h 819317"/>
              <a:gd name="connsiteX1" fmla="*/ 1944914 w 1944914"/>
              <a:gd name="connsiteY1" fmla="*/ 7491 h 819317"/>
              <a:gd name="connsiteX2" fmla="*/ 1828800 w 1944914"/>
              <a:gd name="connsiteY2" fmla="*/ 819317 h 819317"/>
              <a:gd name="connsiteX3" fmla="*/ 0 w 1944914"/>
              <a:gd name="connsiteY3" fmla="*/ 819317 h 819317"/>
              <a:gd name="connsiteX4" fmla="*/ 1167892 w 1944914"/>
              <a:gd name="connsiteY4" fmla="*/ 0 h 819317"/>
              <a:gd name="connsiteX0" fmla="*/ 1153853 w 1944914"/>
              <a:gd name="connsiteY0" fmla="*/ 1456 h 811825"/>
              <a:gd name="connsiteX1" fmla="*/ 1944914 w 1944914"/>
              <a:gd name="connsiteY1" fmla="*/ -1 h 811825"/>
              <a:gd name="connsiteX2" fmla="*/ 1828800 w 1944914"/>
              <a:gd name="connsiteY2" fmla="*/ 811825 h 811825"/>
              <a:gd name="connsiteX3" fmla="*/ 0 w 1944914"/>
              <a:gd name="connsiteY3" fmla="*/ 811825 h 811825"/>
              <a:gd name="connsiteX4" fmla="*/ 1153853 w 1944914"/>
              <a:gd name="connsiteY4" fmla="*/ 1456 h 811825"/>
              <a:gd name="connsiteX0" fmla="*/ 1153853 w 2397676"/>
              <a:gd name="connsiteY0" fmla="*/ 1457 h 811826"/>
              <a:gd name="connsiteX1" fmla="*/ 2397676 w 2397676"/>
              <a:gd name="connsiteY1" fmla="*/ 0 h 811826"/>
              <a:gd name="connsiteX2" fmla="*/ 1828800 w 2397676"/>
              <a:gd name="connsiteY2" fmla="*/ 811826 h 811826"/>
              <a:gd name="connsiteX3" fmla="*/ 0 w 2397676"/>
              <a:gd name="connsiteY3" fmla="*/ 811826 h 811826"/>
              <a:gd name="connsiteX4" fmla="*/ 1153853 w 2397676"/>
              <a:gd name="connsiteY4" fmla="*/ 1457 h 811826"/>
              <a:gd name="connsiteX0" fmla="*/ 1153853 w 2404695"/>
              <a:gd name="connsiteY0" fmla="*/ 1457 h 811826"/>
              <a:gd name="connsiteX1" fmla="*/ 2404695 w 2404695"/>
              <a:gd name="connsiteY1" fmla="*/ 0 h 811826"/>
              <a:gd name="connsiteX2" fmla="*/ 1828800 w 2404695"/>
              <a:gd name="connsiteY2" fmla="*/ 811826 h 811826"/>
              <a:gd name="connsiteX3" fmla="*/ 0 w 2404695"/>
              <a:gd name="connsiteY3" fmla="*/ 811826 h 811826"/>
              <a:gd name="connsiteX4" fmla="*/ 1153853 w 2404695"/>
              <a:gd name="connsiteY4" fmla="*/ 1457 h 811826"/>
              <a:gd name="connsiteX0" fmla="*/ 1153853 w 2404695"/>
              <a:gd name="connsiteY0" fmla="*/ 1457 h 811826"/>
              <a:gd name="connsiteX1" fmla="*/ 2404695 w 2404695"/>
              <a:gd name="connsiteY1" fmla="*/ 0 h 811826"/>
              <a:gd name="connsiteX2" fmla="*/ 1838073 w 2404695"/>
              <a:gd name="connsiteY2" fmla="*/ 811826 h 811826"/>
              <a:gd name="connsiteX3" fmla="*/ 0 w 2404695"/>
              <a:gd name="connsiteY3" fmla="*/ 811826 h 811826"/>
              <a:gd name="connsiteX4" fmla="*/ 1153853 w 2404695"/>
              <a:gd name="connsiteY4" fmla="*/ 1457 h 8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695" h="811826">
                <a:moveTo>
                  <a:pt x="1153853" y="1457"/>
                </a:moveTo>
                <a:lnTo>
                  <a:pt x="2404695" y="0"/>
                </a:lnTo>
                <a:lnTo>
                  <a:pt x="1838073" y="811826"/>
                </a:lnTo>
                <a:lnTo>
                  <a:pt x="0" y="811826"/>
                </a:lnTo>
                <a:lnTo>
                  <a:pt x="1153853" y="1457"/>
                </a:lnTo>
                <a:close/>
              </a:path>
            </a:pathLst>
          </a:custGeom>
          <a:solidFill>
            <a:srgbClr val="319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06540" y="5105134"/>
            <a:ext cx="1502702" cy="664168"/>
          </a:xfrm>
          <a:custGeom>
            <a:avLst/>
            <a:gdLst>
              <a:gd name="connsiteX0" fmla="*/ 0 w 1828800"/>
              <a:gd name="connsiteY0" fmla="*/ 0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0 w 1828800"/>
              <a:gd name="connsiteY4" fmla="*/ 0 h 813024"/>
              <a:gd name="connsiteX0" fmla="*/ 135117 w 1828800"/>
              <a:gd name="connsiteY0" fmla="*/ 6285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135117 w 1828800"/>
              <a:gd name="connsiteY4" fmla="*/ 6285 h 813024"/>
              <a:gd name="connsiteX0" fmla="*/ 119406 w 1828800"/>
              <a:gd name="connsiteY0" fmla="*/ 3142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119406 w 1828800"/>
              <a:gd name="connsiteY4" fmla="*/ 3142 h 813024"/>
              <a:gd name="connsiteX0" fmla="*/ 116264 w 1828800"/>
              <a:gd name="connsiteY0" fmla="*/ 0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116264 w 1828800"/>
              <a:gd name="connsiteY4" fmla="*/ 0 h 813024"/>
              <a:gd name="connsiteX0" fmla="*/ 569026 w 1828800"/>
              <a:gd name="connsiteY0" fmla="*/ 0 h 816006"/>
              <a:gd name="connsiteX1" fmla="*/ 1828800 w 1828800"/>
              <a:gd name="connsiteY1" fmla="*/ 2982 h 816006"/>
              <a:gd name="connsiteX2" fmla="*/ 1828800 w 1828800"/>
              <a:gd name="connsiteY2" fmla="*/ 816006 h 816006"/>
              <a:gd name="connsiteX3" fmla="*/ 0 w 1828800"/>
              <a:gd name="connsiteY3" fmla="*/ 816006 h 816006"/>
              <a:gd name="connsiteX4" fmla="*/ 569026 w 1828800"/>
              <a:gd name="connsiteY4" fmla="*/ 0 h 816006"/>
              <a:gd name="connsiteX0" fmla="*/ 576045 w 1828800"/>
              <a:gd name="connsiteY0" fmla="*/ 0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576045 w 1828800"/>
              <a:gd name="connsiteY4" fmla="*/ 0 h 813024"/>
              <a:gd name="connsiteX0" fmla="*/ 576045 w 1828800"/>
              <a:gd name="connsiteY0" fmla="*/ 0 h 816006"/>
              <a:gd name="connsiteX1" fmla="*/ 1828800 w 1828800"/>
              <a:gd name="connsiteY1" fmla="*/ 2982 h 816006"/>
              <a:gd name="connsiteX2" fmla="*/ 1828800 w 1828800"/>
              <a:gd name="connsiteY2" fmla="*/ 816006 h 816006"/>
              <a:gd name="connsiteX3" fmla="*/ 0 w 1828800"/>
              <a:gd name="connsiteY3" fmla="*/ 816006 h 816006"/>
              <a:gd name="connsiteX4" fmla="*/ 576045 w 1828800"/>
              <a:gd name="connsiteY4" fmla="*/ 0 h 81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816006">
                <a:moveTo>
                  <a:pt x="576045" y="0"/>
                </a:moveTo>
                <a:lnTo>
                  <a:pt x="1828800" y="2982"/>
                </a:lnTo>
                <a:lnTo>
                  <a:pt x="1828800" y="816006"/>
                </a:lnTo>
                <a:lnTo>
                  <a:pt x="0" y="816006"/>
                </a:lnTo>
                <a:lnTo>
                  <a:pt x="576045" y="0"/>
                </a:lnTo>
                <a:close/>
              </a:path>
            </a:pathLst>
          </a:custGeom>
          <a:solidFill>
            <a:srgbClr val="147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7"/>
          <p:cNvSpPr/>
          <p:nvPr/>
        </p:nvSpPr>
        <p:spPr>
          <a:xfrm flipH="1">
            <a:off x="3409242" y="5107539"/>
            <a:ext cx="1502702" cy="661740"/>
          </a:xfrm>
          <a:custGeom>
            <a:avLst/>
            <a:gdLst>
              <a:gd name="connsiteX0" fmla="*/ 0 w 1828800"/>
              <a:gd name="connsiteY0" fmla="*/ 0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0 w 1828800"/>
              <a:gd name="connsiteY4" fmla="*/ 0 h 813024"/>
              <a:gd name="connsiteX0" fmla="*/ 135117 w 1828800"/>
              <a:gd name="connsiteY0" fmla="*/ 6285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135117 w 1828800"/>
              <a:gd name="connsiteY4" fmla="*/ 6285 h 813024"/>
              <a:gd name="connsiteX0" fmla="*/ 119406 w 1828800"/>
              <a:gd name="connsiteY0" fmla="*/ 3142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119406 w 1828800"/>
              <a:gd name="connsiteY4" fmla="*/ 3142 h 813024"/>
              <a:gd name="connsiteX0" fmla="*/ 116264 w 1828800"/>
              <a:gd name="connsiteY0" fmla="*/ 0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116264 w 1828800"/>
              <a:gd name="connsiteY4" fmla="*/ 0 h 813024"/>
              <a:gd name="connsiteX0" fmla="*/ 583065 w 1828800"/>
              <a:gd name="connsiteY0" fmla="*/ 0 h 816006"/>
              <a:gd name="connsiteX1" fmla="*/ 1828800 w 1828800"/>
              <a:gd name="connsiteY1" fmla="*/ 2982 h 816006"/>
              <a:gd name="connsiteX2" fmla="*/ 1828800 w 1828800"/>
              <a:gd name="connsiteY2" fmla="*/ 816006 h 816006"/>
              <a:gd name="connsiteX3" fmla="*/ 0 w 1828800"/>
              <a:gd name="connsiteY3" fmla="*/ 816006 h 816006"/>
              <a:gd name="connsiteX4" fmla="*/ 583065 w 1828800"/>
              <a:gd name="connsiteY4" fmla="*/ 0 h 816006"/>
              <a:gd name="connsiteX0" fmla="*/ 576047 w 1828800"/>
              <a:gd name="connsiteY0" fmla="*/ 0 h 818990"/>
              <a:gd name="connsiteX1" fmla="*/ 1828800 w 1828800"/>
              <a:gd name="connsiteY1" fmla="*/ 5966 h 818990"/>
              <a:gd name="connsiteX2" fmla="*/ 1828800 w 1828800"/>
              <a:gd name="connsiteY2" fmla="*/ 818990 h 818990"/>
              <a:gd name="connsiteX3" fmla="*/ 0 w 1828800"/>
              <a:gd name="connsiteY3" fmla="*/ 818990 h 818990"/>
              <a:gd name="connsiteX4" fmla="*/ 576047 w 1828800"/>
              <a:gd name="connsiteY4" fmla="*/ 0 h 818990"/>
              <a:gd name="connsiteX0" fmla="*/ 576047 w 1828800"/>
              <a:gd name="connsiteY0" fmla="*/ 0 h 813024"/>
              <a:gd name="connsiteX1" fmla="*/ 1828800 w 1828800"/>
              <a:gd name="connsiteY1" fmla="*/ 0 h 813024"/>
              <a:gd name="connsiteX2" fmla="*/ 1828800 w 1828800"/>
              <a:gd name="connsiteY2" fmla="*/ 813024 h 813024"/>
              <a:gd name="connsiteX3" fmla="*/ 0 w 1828800"/>
              <a:gd name="connsiteY3" fmla="*/ 813024 h 813024"/>
              <a:gd name="connsiteX4" fmla="*/ 576047 w 1828800"/>
              <a:gd name="connsiteY4" fmla="*/ 0 h 81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813024">
                <a:moveTo>
                  <a:pt x="576047" y="0"/>
                </a:moveTo>
                <a:lnTo>
                  <a:pt x="1828800" y="0"/>
                </a:lnTo>
                <a:lnTo>
                  <a:pt x="1828800" y="813024"/>
                </a:lnTo>
                <a:lnTo>
                  <a:pt x="0" y="813024"/>
                </a:lnTo>
                <a:lnTo>
                  <a:pt x="576047" y="0"/>
                </a:lnTo>
                <a:close/>
              </a:path>
            </a:pathLst>
          </a:custGeom>
          <a:solidFill>
            <a:srgbClr val="01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6"/>
          <p:cNvSpPr/>
          <p:nvPr/>
        </p:nvSpPr>
        <p:spPr>
          <a:xfrm flipH="1">
            <a:off x="4438392" y="5104974"/>
            <a:ext cx="1976251" cy="667318"/>
          </a:xfrm>
          <a:custGeom>
            <a:avLst/>
            <a:gdLst>
              <a:gd name="connsiteX0" fmla="*/ 0 w 1828800"/>
              <a:gd name="connsiteY0" fmla="*/ 0 h 1371600"/>
              <a:gd name="connsiteX1" fmla="*/ 1828800 w 1828800"/>
              <a:gd name="connsiteY1" fmla="*/ 0 h 1371600"/>
              <a:gd name="connsiteX2" fmla="*/ 1828800 w 1828800"/>
              <a:gd name="connsiteY2" fmla="*/ 1371600 h 1371600"/>
              <a:gd name="connsiteX3" fmla="*/ 0 w 1828800"/>
              <a:gd name="connsiteY3" fmla="*/ 1371600 h 1371600"/>
              <a:gd name="connsiteX4" fmla="*/ 0 w 1828800"/>
              <a:gd name="connsiteY4" fmla="*/ 0 h 1371600"/>
              <a:gd name="connsiteX0" fmla="*/ 885372 w 1828800"/>
              <a:gd name="connsiteY0" fmla="*/ 609600 h 1371600"/>
              <a:gd name="connsiteX1" fmla="*/ 1828800 w 1828800"/>
              <a:gd name="connsiteY1" fmla="*/ 0 h 1371600"/>
              <a:gd name="connsiteX2" fmla="*/ 1828800 w 1828800"/>
              <a:gd name="connsiteY2" fmla="*/ 1371600 h 1371600"/>
              <a:gd name="connsiteX3" fmla="*/ 0 w 1828800"/>
              <a:gd name="connsiteY3" fmla="*/ 1371600 h 1371600"/>
              <a:gd name="connsiteX4" fmla="*/ 885372 w 1828800"/>
              <a:gd name="connsiteY4" fmla="*/ 609600 h 1371600"/>
              <a:gd name="connsiteX0" fmla="*/ 885372 w 1944914"/>
              <a:gd name="connsiteY0" fmla="*/ 43542 h 805542"/>
              <a:gd name="connsiteX1" fmla="*/ 1944914 w 1944914"/>
              <a:gd name="connsiteY1" fmla="*/ 0 h 805542"/>
              <a:gd name="connsiteX2" fmla="*/ 1828800 w 1944914"/>
              <a:gd name="connsiteY2" fmla="*/ 805542 h 805542"/>
              <a:gd name="connsiteX3" fmla="*/ 0 w 1944914"/>
              <a:gd name="connsiteY3" fmla="*/ 805542 h 805542"/>
              <a:gd name="connsiteX4" fmla="*/ 885372 w 1944914"/>
              <a:gd name="connsiteY4" fmla="*/ 43542 h 805542"/>
              <a:gd name="connsiteX0" fmla="*/ 885372 w 1944914"/>
              <a:gd name="connsiteY0" fmla="*/ 14514 h 805542"/>
              <a:gd name="connsiteX1" fmla="*/ 1944914 w 1944914"/>
              <a:gd name="connsiteY1" fmla="*/ 0 h 805542"/>
              <a:gd name="connsiteX2" fmla="*/ 1828800 w 1944914"/>
              <a:gd name="connsiteY2" fmla="*/ 805542 h 805542"/>
              <a:gd name="connsiteX3" fmla="*/ 0 w 1944914"/>
              <a:gd name="connsiteY3" fmla="*/ 805542 h 805542"/>
              <a:gd name="connsiteX4" fmla="*/ 885372 w 1944914"/>
              <a:gd name="connsiteY4" fmla="*/ 14514 h 805542"/>
              <a:gd name="connsiteX0" fmla="*/ 879087 w 1944914"/>
              <a:gd name="connsiteY0" fmla="*/ 0 h 813024"/>
              <a:gd name="connsiteX1" fmla="*/ 1944914 w 1944914"/>
              <a:gd name="connsiteY1" fmla="*/ 7482 h 813024"/>
              <a:gd name="connsiteX2" fmla="*/ 1828800 w 1944914"/>
              <a:gd name="connsiteY2" fmla="*/ 813024 h 813024"/>
              <a:gd name="connsiteX3" fmla="*/ 0 w 1944914"/>
              <a:gd name="connsiteY3" fmla="*/ 813024 h 813024"/>
              <a:gd name="connsiteX4" fmla="*/ 879087 w 1944914"/>
              <a:gd name="connsiteY4" fmla="*/ 0 h 813024"/>
              <a:gd name="connsiteX0" fmla="*/ 879087 w 1944914"/>
              <a:gd name="connsiteY0" fmla="*/ 0 h 813024"/>
              <a:gd name="connsiteX1" fmla="*/ 1944914 w 1944914"/>
              <a:gd name="connsiteY1" fmla="*/ 1198 h 813024"/>
              <a:gd name="connsiteX2" fmla="*/ 1828800 w 1944914"/>
              <a:gd name="connsiteY2" fmla="*/ 813024 h 813024"/>
              <a:gd name="connsiteX3" fmla="*/ 0 w 1944914"/>
              <a:gd name="connsiteY3" fmla="*/ 813024 h 813024"/>
              <a:gd name="connsiteX4" fmla="*/ 879087 w 1944914"/>
              <a:gd name="connsiteY4" fmla="*/ 0 h 813024"/>
              <a:gd name="connsiteX0" fmla="*/ 879087 w 2401185"/>
              <a:gd name="connsiteY0" fmla="*/ 0 h 813024"/>
              <a:gd name="connsiteX1" fmla="*/ 2401185 w 2401185"/>
              <a:gd name="connsiteY1" fmla="*/ 4180 h 813024"/>
              <a:gd name="connsiteX2" fmla="*/ 1828800 w 2401185"/>
              <a:gd name="connsiteY2" fmla="*/ 813024 h 813024"/>
              <a:gd name="connsiteX3" fmla="*/ 0 w 2401185"/>
              <a:gd name="connsiteY3" fmla="*/ 813024 h 813024"/>
              <a:gd name="connsiteX4" fmla="*/ 879087 w 2401185"/>
              <a:gd name="connsiteY4" fmla="*/ 0 h 813024"/>
              <a:gd name="connsiteX0" fmla="*/ 879087 w 2401185"/>
              <a:gd name="connsiteY0" fmla="*/ 0 h 813024"/>
              <a:gd name="connsiteX1" fmla="*/ 2401185 w 2401185"/>
              <a:gd name="connsiteY1" fmla="*/ 4180 h 813024"/>
              <a:gd name="connsiteX2" fmla="*/ 1835819 w 2401185"/>
              <a:gd name="connsiteY2" fmla="*/ 813024 h 813024"/>
              <a:gd name="connsiteX3" fmla="*/ 0 w 2401185"/>
              <a:gd name="connsiteY3" fmla="*/ 813024 h 813024"/>
              <a:gd name="connsiteX4" fmla="*/ 879087 w 2401185"/>
              <a:gd name="connsiteY4" fmla="*/ 0 h 813024"/>
              <a:gd name="connsiteX0" fmla="*/ 1149378 w 2401185"/>
              <a:gd name="connsiteY0" fmla="*/ 0 h 816170"/>
              <a:gd name="connsiteX1" fmla="*/ 2401185 w 2401185"/>
              <a:gd name="connsiteY1" fmla="*/ 7326 h 816170"/>
              <a:gd name="connsiteX2" fmla="*/ 1835819 w 2401185"/>
              <a:gd name="connsiteY2" fmla="*/ 816170 h 816170"/>
              <a:gd name="connsiteX3" fmla="*/ 0 w 2401185"/>
              <a:gd name="connsiteY3" fmla="*/ 816170 h 816170"/>
              <a:gd name="connsiteX4" fmla="*/ 1149378 w 2401185"/>
              <a:gd name="connsiteY4" fmla="*/ 0 h 816170"/>
              <a:gd name="connsiteX0" fmla="*/ 1149378 w 2401185"/>
              <a:gd name="connsiteY0" fmla="*/ 0 h 816170"/>
              <a:gd name="connsiteX1" fmla="*/ 2401185 w 2401185"/>
              <a:gd name="connsiteY1" fmla="*/ 4180 h 816170"/>
              <a:gd name="connsiteX2" fmla="*/ 1835819 w 2401185"/>
              <a:gd name="connsiteY2" fmla="*/ 816170 h 816170"/>
              <a:gd name="connsiteX3" fmla="*/ 0 w 2401185"/>
              <a:gd name="connsiteY3" fmla="*/ 816170 h 816170"/>
              <a:gd name="connsiteX4" fmla="*/ 1149378 w 2401185"/>
              <a:gd name="connsiteY4" fmla="*/ 0 h 816170"/>
              <a:gd name="connsiteX0" fmla="*/ 1149378 w 2401185"/>
              <a:gd name="connsiteY0" fmla="*/ 0 h 816170"/>
              <a:gd name="connsiteX1" fmla="*/ 2401185 w 2401185"/>
              <a:gd name="connsiteY1" fmla="*/ 473 h 816170"/>
              <a:gd name="connsiteX2" fmla="*/ 1835819 w 2401185"/>
              <a:gd name="connsiteY2" fmla="*/ 816170 h 816170"/>
              <a:gd name="connsiteX3" fmla="*/ 0 w 2401185"/>
              <a:gd name="connsiteY3" fmla="*/ 816170 h 816170"/>
              <a:gd name="connsiteX4" fmla="*/ 1149378 w 2401185"/>
              <a:gd name="connsiteY4" fmla="*/ 0 h 816170"/>
              <a:gd name="connsiteX0" fmla="*/ 1149378 w 2401185"/>
              <a:gd name="connsiteY0" fmla="*/ 0 h 819876"/>
              <a:gd name="connsiteX1" fmla="*/ 2401185 w 2401185"/>
              <a:gd name="connsiteY1" fmla="*/ 473 h 819876"/>
              <a:gd name="connsiteX2" fmla="*/ 1840180 w 2401185"/>
              <a:gd name="connsiteY2" fmla="*/ 819876 h 819876"/>
              <a:gd name="connsiteX3" fmla="*/ 0 w 2401185"/>
              <a:gd name="connsiteY3" fmla="*/ 816170 h 819876"/>
              <a:gd name="connsiteX4" fmla="*/ 1149378 w 2401185"/>
              <a:gd name="connsiteY4" fmla="*/ 0 h 819876"/>
              <a:gd name="connsiteX0" fmla="*/ 1149378 w 2401185"/>
              <a:gd name="connsiteY0" fmla="*/ 0 h 819876"/>
              <a:gd name="connsiteX1" fmla="*/ 2401185 w 2401185"/>
              <a:gd name="connsiteY1" fmla="*/ 473 h 819876"/>
              <a:gd name="connsiteX2" fmla="*/ 1832321 w 2401185"/>
              <a:gd name="connsiteY2" fmla="*/ 819876 h 819876"/>
              <a:gd name="connsiteX3" fmla="*/ 0 w 2401185"/>
              <a:gd name="connsiteY3" fmla="*/ 816170 h 819876"/>
              <a:gd name="connsiteX4" fmla="*/ 1149378 w 2401185"/>
              <a:gd name="connsiteY4" fmla="*/ 0 h 819876"/>
              <a:gd name="connsiteX0" fmla="*/ 1149378 w 2405113"/>
              <a:gd name="connsiteY0" fmla="*/ 0 h 819876"/>
              <a:gd name="connsiteX1" fmla="*/ 2405113 w 2405113"/>
              <a:gd name="connsiteY1" fmla="*/ 3813 h 819876"/>
              <a:gd name="connsiteX2" fmla="*/ 1832321 w 2405113"/>
              <a:gd name="connsiteY2" fmla="*/ 819876 h 819876"/>
              <a:gd name="connsiteX3" fmla="*/ 0 w 2405113"/>
              <a:gd name="connsiteY3" fmla="*/ 816170 h 819876"/>
              <a:gd name="connsiteX4" fmla="*/ 1149378 w 2405113"/>
              <a:gd name="connsiteY4" fmla="*/ 0 h 81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5113" h="819876">
                <a:moveTo>
                  <a:pt x="1149378" y="0"/>
                </a:moveTo>
                <a:lnTo>
                  <a:pt x="2405113" y="3813"/>
                </a:lnTo>
                <a:lnTo>
                  <a:pt x="1832321" y="819876"/>
                </a:lnTo>
                <a:lnTo>
                  <a:pt x="0" y="816170"/>
                </a:lnTo>
                <a:lnTo>
                  <a:pt x="1149378" y="0"/>
                </a:lnTo>
                <a:close/>
              </a:path>
            </a:pathLst>
          </a:custGeom>
          <a:solidFill>
            <a:srgbClr val="0E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517602" y="5889646"/>
            <a:ext cx="1265926" cy="558188"/>
            <a:chOff x="854484" y="5894979"/>
            <a:chExt cx="1265926" cy="547521"/>
          </a:xfrm>
        </p:grpSpPr>
        <p:sp>
          <p:nvSpPr>
            <p:cNvPr id="20" name="TextBox 19"/>
            <p:cNvSpPr txBox="1"/>
            <p:nvPr/>
          </p:nvSpPr>
          <p:spPr>
            <a:xfrm>
              <a:off x="986744" y="5894979"/>
              <a:ext cx="10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Category 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484" y="6165501"/>
              <a:ext cx="1265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Text here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30934" y="5886407"/>
            <a:ext cx="1265926" cy="558188"/>
            <a:chOff x="854484" y="5894979"/>
            <a:chExt cx="1265926" cy="547521"/>
          </a:xfrm>
        </p:grpSpPr>
        <p:sp>
          <p:nvSpPr>
            <p:cNvPr id="24" name="TextBox 23"/>
            <p:cNvSpPr txBox="1"/>
            <p:nvPr/>
          </p:nvSpPr>
          <p:spPr>
            <a:xfrm>
              <a:off x="986744" y="5894979"/>
              <a:ext cx="10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Category 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4484" y="6165501"/>
              <a:ext cx="1265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Text here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32254" y="5889645"/>
            <a:ext cx="1265926" cy="558188"/>
            <a:chOff x="854484" y="5894979"/>
            <a:chExt cx="1265926" cy="547521"/>
          </a:xfrm>
        </p:grpSpPr>
        <p:sp>
          <p:nvSpPr>
            <p:cNvPr id="27" name="TextBox 26"/>
            <p:cNvSpPr txBox="1"/>
            <p:nvPr/>
          </p:nvSpPr>
          <p:spPr>
            <a:xfrm>
              <a:off x="986744" y="5894979"/>
              <a:ext cx="10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Category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4484" y="6165501"/>
              <a:ext cx="1265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Text here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30332" y="5900388"/>
            <a:ext cx="1265926" cy="558188"/>
            <a:chOff x="854484" y="5894979"/>
            <a:chExt cx="1265926" cy="547521"/>
          </a:xfrm>
        </p:grpSpPr>
        <p:sp>
          <p:nvSpPr>
            <p:cNvPr id="30" name="TextBox 29"/>
            <p:cNvSpPr txBox="1"/>
            <p:nvPr/>
          </p:nvSpPr>
          <p:spPr>
            <a:xfrm>
              <a:off x="986744" y="5894979"/>
              <a:ext cx="10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Category 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484" y="6165501"/>
              <a:ext cx="1265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Text here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411123" y="1186752"/>
            <a:ext cx="90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40467" y="2024822"/>
            <a:ext cx="90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75%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70193" y="3026378"/>
            <a:ext cx="90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55%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9537" y="1754041"/>
            <a:ext cx="90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80%</a:t>
            </a:r>
          </a:p>
        </p:txBody>
      </p:sp>
      <p:pic>
        <p:nvPicPr>
          <p:cNvPr id="12" name="Graphic 11" descr="Lapto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4888" y="4459150"/>
            <a:ext cx="540000" cy="540000"/>
          </a:xfrm>
          <a:prstGeom prst="rect">
            <a:avLst/>
          </a:prstGeom>
        </p:spPr>
      </p:pic>
      <p:pic>
        <p:nvPicPr>
          <p:cNvPr id="17" name="Graphic 16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9052" y="4429643"/>
            <a:ext cx="540000" cy="540000"/>
          </a:xfrm>
          <a:prstGeom prst="rect">
            <a:avLst/>
          </a:prstGeom>
        </p:spPr>
      </p:pic>
      <p:pic>
        <p:nvPicPr>
          <p:cNvPr id="19" name="Graphic 18" descr="Smart Phon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4434" y="4405705"/>
            <a:ext cx="540000" cy="540000"/>
          </a:xfrm>
          <a:prstGeom prst="rect">
            <a:avLst/>
          </a:prstGeom>
        </p:spPr>
      </p:pic>
      <p:pic>
        <p:nvPicPr>
          <p:cNvPr id="34" name="Graphic 33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938" y="4479236"/>
            <a:ext cx="540000" cy="540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826868" y="112295"/>
            <a:ext cx="653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 &amp; INSIGHTS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26868" y="649532"/>
            <a:ext cx="653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Measure the performance of each KPI.</a:t>
            </a:r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332752351"/>
              </p:ext>
            </p:extLst>
          </p:nvPr>
        </p:nvGraphicFramePr>
        <p:xfrm>
          <a:off x="6096001" y="1449961"/>
          <a:ext cx="3236686" cy="2120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031737285"/>
              </p:ext>
            </p:extLst>
          </p:nvPr>
        </p:nvGraphicFramePr>
        <p:xfrm>
          <a:off x="6096000" y="3712268"/>
          <a:ext cx="3236686" cy="2120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7038" y="4510934"/>
            <a:ext cx="99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75%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17038" y="2248627"/>
            <a:ext cx="99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65%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99858" y="2024822"/>
            <a:ext cx="278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99857" y="2360221"/>
            <a:ext cx="278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A SUBHEADING TO EXPLAIN THE DATA.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99857" y="4341657"/>
            <a:ext cx="278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99856" y="4677056"/>
            <a:ext cx="278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A SUBHEADING TO EXPLAIN THE DATA.</a:t>
            </a:r>
          </a:p>
        </p:txBody>
      </p:sp>
    </p:spTree>
    <p:extLst>
      <p:ext uri="{BB962C8B-B14F-4D97-AF65-F5344CB8AC3E}">
        <p14:creationId xmlns:p14="http://schemas.microsoft.com/office/powerpoint/2010/main" val="1719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03838" y="947762"/>
            <a:ext cx="6010808" cy="5920905"/>
            <a:chOff x="740720" y="947762"/>
            <a:chExt cx="6010808" cy="5920905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775659" y="1514704"/>
              <a:ext cx="1029535" cy="4330824"/>
            </a:xfrm>
            <a:prstGeom prst="roundRect">
              <a:avLst>
                <a:gd name="adj" fmla="val 50000"/>
              </a:avLst>
            </a:prstGeom>
            <a:solidFill>
              <a:srgbClr val="176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2716589" y="1741482"/>
              <a:ext cx="1029535" cy="4101858"/>
            </a:xfrm>
            <a:prstGeom prst="roundRect">
              <a:avLst>
                <a:gd name="adj" fmla="val 50000"/>
              </a:avLst>
            </a:prstGeom>
            <a:solidFill>
              <a:srgbClr val="1A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3746124" y="2831841"/>
              <a:ext cx="1029535" cy="3000980"/>
            </a:xfrm>
            <a:prstGeom prst="roundRect">
              <a:avLst>
                <a:gd name="adj" fmla="val 50000"/>
              </a:avLst>
            </a:prstGeom>
            <a:solidFill>
              <a:srgbClr val="018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1687054" y="947762"/>
              <a:ext cx="1029535" cy="4903236"/>
            </a:xfrm>
            <a:prstGeom prst="roundRect">
              <a:avLst>
                <a:gd name="adj" fmla="val 50000"/>
              </a:avLst>
            </a:prstGeom>
            <a:solidFill>
              <a:srgbClr val="52C3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740720" y="5752289"/>
              <a:ext cx="1502702" cy="1116378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43422" y="5752289"/>
              <a:ext cx="1502702" cy="1116378"/>
            </a:xfrm>
            <a:prstGeom prst="rect">
              <a:avLst/>
            </a:prstGeom>
            <a:solidFill>
              <a:srgbClr val="1A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46124" y="5752289"/>
              <a:ext cx="1502702" cy="1116378"/>
            </a:xfrm>
            <a:prstGeom prst="rect">
              <a:avLst/>
            </a:prstGeom>
            <a:solidFill>
              <a:srgbClr val="018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48826" y="5752289"/>
              <a:ext cx="1502702" cy="1116378"/>
            </a:xfrm>
            <a:prstGeom prst="rect">
              <a:avLst/>
            </a:prstGeom>
            <a:solidFill>
              <a:srgbClr val="176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0720" y="5108505"/>
              <a:ext cx="1975908" cy="660764"/>
            </a:xfrm>
            <a:custGeom>
              <a:avLst/>
              <a:gdLst>
                <a:gd name="connsiteX0" fmla="*/ 0 w 1828800"/>
                <a:gd name="connsiteY0" fmla="*/ 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0 w 1828800"/>
                <a:gd name="connsiteY4" fmla="*/ 0 h 1371600"/>
                <a:gd name="connsiteX0" fmla="*/ 885372 w 1828800"/>
                <a:gd name="connsiteY0" fmla="*/ 60960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885372 w 1828800"/>
                <a:gd name="connsiteY4" fmla="*/ 609600 h 1371600"/>
                <a:gd name="connsiteX0" fmla="*/ 885372 w 1944914"/>
                <a:gd name="connsiteY0" fmla="*/ 43542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43542 h 805542"/>
                <a:gd name="connsiteX0" fmla="*/ 885372 w 1944914"/>
                <a:gd name="connsiteY0" fmla="*/ 14514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14514 h 805542"/>
                <a:gd name="connsiteX0" fmla="*/ 879087 w 1944914"/>
                <a:gd name="connsiteY0" fmla="*/ 0 h 813024"/>
                <a:gd name="connsiteX1" fmla="*/ 1944914 w 1944914"/>
                <a:gd name="connsiteY1" fmla="*/ 7482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1944914"/>
                <a:gd name="connsiteY0" fmla="*/ 0 h 813024"/>
                <a:gd name="connsiteX1" fmla="*/ 1944914 w 1944914"/>
                <a:gd name="connsiteY1" fmla="*/ 1198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1167892 w 1944914"/>
                <a:gd name="connsiteY0" fmla="*/ 0 h 819317"/>
                <a:gd name="connsiteX1" fmla="*/ 1944914 w 1944914"/>
                <a:gd name="connsiteY1" fmla="*/ 7491 h 819317"/>
                <a:gd name="connsiteX2" fmla="*/ 1828800 w 1944914"/>
                <a:gd name="connsiteY2" fmla="*/ 819317 h 819317"/>
                <a:gd name="connsiteX3" fmla="*/ 0 w 1944914"/>
                <a:gd name="connsiteY3" fmla="*/ 819317 h 819317"/>
                <a:gd name="connsiteX4" fmla="*/ 1167892 w 1944914"/>
                <a:gd name="connsiteY4" fmla="*/ 0 h 819317"/>
                <a:gd name="connsiteX0" fmla="*/ 1153853 w 1944914"/>
                <a:gd name="connsiteY0" fmla="*/ 1456 h 811825"/>
                <a:gd name="connsiteX1" fmla="*/ 1944914 w 1944914"/>
                <a:gd name="connsiteY1" fmla="*/ -1 h 811825"/>
                <a:gd name="connsiteX2" fmla="*/ 1828800 w 1944914"/>
                <a:gd name="connsiteY2" fmla="*/ 811825 h 811825"/>
                <a:gd name="connsiteX3" fmla="*/ 0 w 1944914"/>
                <a:gd name="connsiteY3" fmla="*/ 811825 h 811825"/>
                <a:gd name="connsiteX4" fmla="*/ 1153853 w 1944914"/>
                <a:gd name="connsiteY4" fmla="*/ 1456 h 811825"/>
                <a:gd name="connsiteX0" fmla="*/ 1153853 w 2397676"/>
                <a:gd name="connsiteY0" fmla="*/ 1457 h 811826"/>
                <a:gd name="connsiteX1" fmla="*/ 2397676 w 2397676"/>
                <a:gd name="connsiteY1" fmla="*/ 0 h 811826"/>
                <a:gd name="connsiteX2" fmla="*/ 1828800 w 2397676"/>
                <a:gd name="connsiteY2" fmla="*/ 811826 h 811826"/>
                <a:gd name="connsiteX3" fmla="*/ 0 w 2397676"/>
                <a:gd name="connsiteY3" fmla="*/ 811826 h 811826"/>
                <a:gd name="connsiteX4" fmla="*/ 1153853 w 2397676"/>
                <a:gd name="connsiteY4" fmla="*/ 1457 h 811826"/>
                <a:gd name="connsiteX0" fmla="*/ 1153853 w 2404695"/>
                <a:gd name="connsiteY0" fmla="*/ 1457 h 811826"/>
                <a:gd name="connsiteX1" fmla="*/ 2404695 w 2404695"/>
                <a:gd name="connsiteY1" fmla="*/ 0 h 811826"/>
                <a:gd name="connsiteX2" fmla="*/ 1828800 w 2404695"/>
                <a:gd name="connsiteY2" fmla="*/ 811826 h 811826"/>
                <a:gd name="connsiteX3" fmla="*/ 0 w 2404695"/>
                <a:gd name="connsiteY3" fmla="*/ 811826 h 811826"/>
                <a:gd name="connsiteX4" fmla="*/ 1153853 w 2404695"/>
                <a:gd name="connsiteY4" fmla="*/ 1457 h 811826"/>
                <a:gd name="connsiteX0" fmla="*/ 1153853 w 2404695"/>
                <a:gd name="connsiteY0" fmla="*/ 1457 h 811826"/>
                <a:gd name="connsiteX1" fmla="*/ 2404695 w 2404695"/>
                <a:gd name="connsiteY1" fmla="*/ 0 h 811826"/>
                <a:gd name="connsiteX2" fmla="*/ 1838073 w 2404695"/>
                <a:gd name="connsiteY2" fmla="*/ 811826 h 811826"/>
                <a:gd name="connsiteX3" fmla="*/ 0 w 2404695"/>
                <a:gd name="connsiteY3" fmla="*/ 811826 h 811826"/>
                <a:gd name="connsiteX4" fmla="*/ 1153853 w 2404695"/>
                <a:gd name="connsiteY4" fmla="*/ 1457 h 81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4695" h="811826">
                  <a:moveTo>
                    <a:pt x="1153853" y="1457"/>
                  </a:moveTo>
                  <a:lnTo>
                    <a:pt x="2404695" y="0"/>
                  </a:lnTo>
                  <a:lnTo>
                    <a:pt x="1838073" y="811826"/>
                  </a:lnTo>
                  <a:lnTo>
                    <a:pt x="0" y="811826"/>
                  </a:lnTo>
                  <a:lnTo>
                    <a:pt x="1153853" y="1457"/>
                  </a:lnTo>
                  <a:close/>
                </a:path>
              </a:pathLst>
            </a:custGeom>
            <a:solidFill>
              <a:srgbClr val="319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43422" y="5105134"/>
              <a:ext cx="1502702" cy="664168"/>
            </a:xfrm>
            <a:custGeom>
              <a:avLst/>
              <a:gdLst>
                <a:gd name="connsiteX0" fmla="*/ 0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0 w 1828800"/>
                <a:gd name="connsiteY4" fmla="*/ 0 h 813024"/>
                <a:gd name="connsiteX0" fmla="*/ 135117 w 1828800"/>
                <a:gd name="connsiteY0" fmla="*/ 6285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35117 w 1828800"/>
                <a:gd name="connsiteY4" fmla="*/ 6285 h 813024"/>
                <a:gd name="connsiteX0" fmla="*/ 119406 w 1828800"/>
                <a:gd name="connsiteY0" fmla="*/ 3142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9406 w 1828800"/>
                <a:gd name="connsiteY4" fmla="*/ 3142 h 813024"/>
                <a:gd name="connsiteX0" fmla="*/ 116264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6264 w 1828800"/>
                <a:gd name="connsiteY4" fmla="*/ 0 h 813024"/>
                <a:gd name="connsiteX0" fmla="*/ 569026 w 1828800"/>
                <a:gd name="connsiteY0" fmla="*/ 0 h 816006"/>
                <a:gd name="connsiteX1" fmla="*/ 1828800 w 1828800"/>
                <a:gd name="connsiteY1" fmla="*/ 2982 h 816006"/>
                <a:gd name="connsiteX2" fmla="*/ 1828800 w 1828800"/>
                <a:gd name="connsiteY2" fmla="*/ 816006 h 816006"/>
                <a:gd name="connsiteX3" fmla="*/ 0 w 1828800"/>
                <a:gd name="connsiteY3" fmla="*/ 816006 h 816006"/>
                <a:gd name="connsiteX4" fmla="*/ 569026 w 1828800"/>
                <a:gd name="connsiteY4" fmla="*/ 0 h 816006"/>
                <a:gd name="connsiteX0" fmla="*/ 576045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576045 w 1828800"/>
                <a:gd name="connsiteY4" fmla="*/ 0 h 813024"/>
                <a:gd name="connsiteX0" fmla="*/ 576045 w 1828800"/>
                <a:gd name="connsiteY0" fmla="*/ 0 h 816006"/>
                <a:gd name="connsiteX1" fmla="*/ 1828800 w 1828800"/>
                <a:gd name="connsiteY1" fmla="*/ 2982 h 816006"/>
                <a:gd name="connsiteX2" fmla="*/ 1828800 w 1828800"/>
                <a:gd name="connsiteY2" fmla="*/ 816006 h 816006"/>
                <a:gd name="connsiteX3" fmla="*/ 0 w 1828800"/>
                <a:gd name="connsiteY3" fmla="*/ 816006 h 816006"/>
                <a:gd name="connsiteX4" fmla="*/ 576045 w 1828800"/>
                <a:gd name="connsiteY4" fmla="*/ 0 h 81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816006">
                  <a:moveTo>
                    <a:pt x="576045" y="0"/>
                  </a:moveTo>
                  <a:lnTo>
                    <a:pt x="1828800" y="2982"/>
                  </a:lnTo>
                  <a:lnTo>
                    <a:pt x="1828800" y="816006"/>
                  </a:lnTo>
                  <a:lnTo>
                    <a:pt x="0" y="816006"/>
                  </a:lnTo>
                  <a:lnTo>
                    <a:pt x="576045" y="0"/>
                  </a:lnTo>
                  <a:close/>
                </a:path>
              </a:pathLst>
            </a:custGeom>
            <a:solidFill>
              <a:srgbClr val="147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7"/>
            <p:cNvSpPr/>
            <p:nvPr/>
          </p:nvSpPr>
          <p:spPr>
            <a:xfrm flipH="1">
              <a:off x="3746124" y="5107539"/>
              <a:ext cx="1502702" cy="661740"/>
            </a:xfrm>
            <a:custGeom>
              <a:avLst/>
              <a:gdLst>
                <a:gd name="connsiteX0" fmla="*/ 0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0 w 1828800"/>
                <a:gd name="connsiteY4" fmla="*/ 0 h 813024"/>
                <a:gd name="connsiteX0" fmla="*/ 135117 w 1828800"/>
                <a:gd name="connsiteY0" fmla="*/ 6285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35117 w 1828800"/>
                <a:gd name="connsiteY4" fmla="*/ 6285 h 813024"/>
                <a:gd name="connsiteX0" fmla="*/ 119406 w 1828800"/>
                <a:gd name="connsiteY0" fmla="*/ 3142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9406 w 1828800"/>
                <a:gd name="connsiteY4" fmla="*/ 3142 h 813024"/>
                <a:gd name="connsiteX0" fmla="*/ 116264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6264 w 1828800"/>
                <a:gd name="connsiteY4" fmla="*/ 0 h 813024"/>
                <a:gd name="connsiteX0" fmla="*/ 583065 w 1828800"/>
                <a:gd name="connsiteY0" fmla="*/ 0 h 816006"/>
                <a:gd name="connsiteX1" fmla="*/ 1828800 w 1828800"/>
                <a:gd name="connsiteY1" fmla="*/ 2982 h 816006"/>
                <a:gd name="connsiteX2" fmla="*/ 1828800 w 1828800"/>
                <a:gd name="connsiteY2" fmla="*/ 816006 h 816006"/>
                <a:gd name="connsiteX3" fmla="*/ 0 w 1828800"/>
                <a:gd name="connsiteY3" fmla="*/ 816006 h 816006"/>
                <a:gd name="connsiteX4" fmla="*/ 583065 w 1828800"/>
                <a:gd name="connsiteY4" fmla="*/ 0 h 816006"/>
                <a:gd name="connsiteX0" fmla="*/ 576047 w 1828800"/>
                <a:gd name="connsiteY0" fmla="*/ 0 h 818990"/>
                <a:gd name="connsiteX1" fmla="*/ 1828800 w 1828800"/>
                <a:gd name="connsiteY1" fmla="*/ 5966 h 818990"/>
                <a:gd name="connsiteX2" fmla="*/ 1828800 w 1828800"/>
                <a:gd name="connsiteY2" fmla="*/ 818990 h 818990"/>
                <a:gd name="connsiteX3" fmla="*/ 0 w 1828800"/>
                <a:gd name="connsiteY3" fmla="*/ 818990 h 818990"/>
                <a:gd name="connsiteX4" fmla="*/ 576047 w 1828800"/>
                <a:gd name="connsiteY4" fmla="*/ 0 h 818990"/>
                <a:gd name="connsiteX0" fmla="*/ 576047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576047 w 1828800"/>
                <a:gd name="connsiteY4" fmla="*/ 0 h 81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813024">
                  <a:moveTo>
                    <a:pt x="576047" y="0"/>
                  </a:moveTo>
                  <a:lnTo>
                    <a:pt x="1828800" y="0"/>
                  </a:lnTo>
                  <a:lnTo>
                    <a:pt x="1828800" y="813024"/>
                  </a:lnTo>
                  <a:lnTo>
                    <a:pt x="0" y="813024"/>
                  </a:lnTo>
                  <a:lnTo>
                    <a:pt x="576047" y="0"/>
                  </a:lnTo>
                  <a:close/>
                </a:path>
              </a:pathLst>
            </a:custGeom>
            <a:solidFill>
              <a:srgbClr val="015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Rectangle 6"/>
            <p:cNvSpPr/>
            <p:nvPr/>
          </p:nvSpPr>
          <p:spPr>
            <a:xfrm flipH="1">
              <a:off x="4775274" y="5104974"/>
              <a:ext cx="1976251" cy="667318"/>
            </a:xfrm>
            <a:custGeom>
              <a:avLst/>
              <a:gdLst>
                <a:gd name="connsiteX0" fmla="*/ 0 w 1828800"/>
                <a:gd name="connsiteY0" fmla="*/ 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0 w 1828800"/>
                <a:gd name="connsiteY4" fmla="*/ 0 h 1371600"/>
                <a:gd name="connsiteX0" fmla="*/ 885372 w 1828800"/>
                <a:gd name="connsiteY0" fmla="*/ 60960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885372 w 1828800"/>
                <a:gd name="connsiteY4" fmla="*/ 609600 h 1371600"/>
                <a:gd name="connsiteX0" fmla="*/ 885372 w 1944914"/>
                <a:gd name="connsiteY0" fmla="*/ 43542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43542 h 805542"/>
                <a:gd name="connsiteX0" fmla="*/ 885372 w 1944914"/>
                <a:gd name="connsiteY0" fmla="*/ 14514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14514 h 805542"/>
                <a:gd name="connsiteX0" fmla="*/ 879087 w 1944914"/>
                <a:gd name="connsiteY0" fmla="*/ 0 h 813024"/>
                <a:gd name="connsiteX1" fmla="*/ 1944914 w 1944914"/>
                <a:gd name="connsiteY1" fmla="*/ 7482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1944914"/>
                <a:gd name="connsiteY0" fmla="*/ 0 h 813024"/>
                <a:gd name="connsiteX1" fmla="*/ 1944914 w 1944914"/>
                <a:gd name="connsiteY1" fmla="*/ 1198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2401185"/>
                <a:gd name="connsiteY0" fmla="*/ 0 h 813024"/>
                <a:gd name="connsiteX1" fmla="*/ 2401185 w 2401185"/>
                <a:gd name="connsiteY1" fmla="*/ 4180 h 813024"/>
                <a:gd name="connsiteX2" fmla="*/ 1828800 w 2401185"/>
                <a:gd name="connsiteY2" fmla="*/ 813024 h 813024"/>
                <a:gd name="connsiteX3" fmla="*/ 0 w 2401185"/>
                <a:gd name="connsiteY3" fmla="*/ 813024 h 813024"/>
                <a:gd name="connsiteX4" fmla="*/ 879087 w 2401185"/>
                <a:gd name="connsiteY4" fmla="*/ 0 h 813024"/>
                <a:gd name="connsiteX0" fmla="*/ 879087 w 2401185"/>
                <a:gd name="connsiteY0" fmla="*/ 0 h 813024"/>
                <a:gd name="connsiteX1" fmla="*/ 2401185 w 2401185"/>
                <a:gd name="connsiteY1" fmla="*/ 4180 h 813024"/>
                <a:gd name="connsiteX2" fmla="*/ 1835819 w 2401185"/>
                <a:gd name="connsiteY2" fmla="*/ 813024 h 813024"/>
                <a:gd name="connsiteX3" fmla="*/ 0 w 2401185"/>
                <a:gd name="connsiteY3" fmla="*/ 813024 h 813024"/>
                <a:gd name="connsiteX4" fmla="*/ 879087 w 2401185"/>
                <a:gd name="connsiteY4" fmla="*/ 0 h 813024"/>
                <a:gd name="connsiteX0" fmla="*/ 1149378 w 2401185"/>
                <a:gd name="connsiteY0" fmla="*/ 0 h 816170"/>
                <a:gd name="connsiteX1" fmla="*/ 2401185 w 2401185"/>
                <a:gd name="connsiteY1" fmla="*/ 7326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6170"/>
                <a:gd name="connsiteX1" fmla="*/ 2401185 w 2401185"/>
                <a:gd name="connsiteY1" fmla="*/ 4180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6170"/>
                <a:gd name="connsiteX1" fmla="*/ 2401185 w 2401185"/>
                <a:gd name="connsiteY1" fmla="*/ 473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9876"/>
                <a:gd name="connsiteX1" fmla="*/ 2401185 w 2401185"/>
                <a:gd name="connsiteY1" fmla="*/ 473 h 819876"/>
                <a:gd name="connsiteX2" fmla="*/ 1840180 w 2401185"/>
                <a:gd name="connsiteY2" fmla="*/ 819876 h 819876"/>
                <a:gd name="connsiteX3" fmla="*/ 0 w 2401185"/>
                <a:gd name="connsiteY3" fmla="*/ 816170 h 819876"/>
                <a:gd name="connsiteX4" fmla="*/ 1149378 w 2401185"/>
                <a:gd name="connsiteY4" fmla="*/ 0 h 819876"/>
                <a:gd name="connsiteX0" fmla="*/ 1149378 w 2401185"/>
                <a:gd name="connsiteY0" fmla="*/ 0 h 819876"/>
                <a:gd name="connsiteX1" fmla="*/ 2401185 w 2401185"/>
                <a:gd name="connsiteY1" fmla="*/ 473 h 819876"/>
                <a:gd name="connsiteX2" fmla="*/ 1832321 w 2401185"/>
                <a:gd name="connsiteY2" fmla="*/ 819876 h 819876"/>
                <a:gd name="connsiteX3" fmla="*/ 0 w 2401185"/>
                <a:gd name="connsiteY3" fmla="*/ 816170 h 819876"/>
                <a:gd name="connsiteX4" fmla="*/ 1149378 w 2401185"/>
                <a:gd name="connsiteY4" fmla="*/ 0 h 819876"/>
                <a:gd name="connsiteX0" fmla="*/ 1149378 w 2405113"/>
                <a:gd name="connsiteY0" fmla="*/ 0 h 819876"/>
                <a:gd name="connsiteX1" fmla="*/ 2405113 w 2405113"/>
                <a:gd name="connsiteY1" fmla="*/ 3813 h 819876"/>
                <a:gd name="connsiteX2" fmla="*/ 1832321 w 2405113"/>
                <a:gd name="connsiteY2" fmla="*/ 819876 h 819876"/>
                <a:gd name="connsiteX3" fmla="*/ 0 w 2405113"/>
                <a:gd name="connsiteY3" fmla="*/ 816170 h 819876"/>
                <a:gd name="connsiteX4" fmla="*/ 1149378 w 2405113"/>
                <a:gd name="connsiteY4" fmla="*/ 0 h 81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113" h="819876">
                  <a:moveTo>
                    <a:pt x="1149378" y="0"/>
                  </a:moveTo>
                  <a:lnTo>
                    <a:pt x="2405113" y="3813"/>
                  </a:lnTo>
                  <a:lnTo>
                    <a:pt x="1832321" y="819876"/>
                  </a:lnTo>
                  <a:lnTo>
                    <a:pt x="0" y="816170"/>
                  </a:lnTo>
                  <a:lnTo>
                    <a:pt x="1149378" y="0"/>
                  </a:lnTo>
                  <a:close/>
                </a:path>
              </a:pathLst>
            </a:custGeom>
            <a:solidFill>
              <a:srgbClr val="0E3F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54484" y="5889646"/>
              <a:ext cx="1265926" cy="558188"/>
              <a:chOff x="854484" y="5894979"/>
              <a:chExt cx="1265926" cy="5475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986744" y="5894979"/>
                <a:ext cx="1010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Category 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4484" y="6165501"/>
                <a:ext cx="126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Add Text here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367816" y="5886407"/>
              <a:ext cx="1265926" cy="558188"/>
              <a:chOff x="854484" y="5894979"/>
              <a:chExt cx="1265926" cy="54752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86744" y="5894979"/>
                <a:ext cx="1010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Category 2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54484" y="6165501"/>
                <a:ext cx="126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Add Text here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869136" y="5889645"/>
              <a:ext cx="1265926" cy="558188"/>
              <a:chOff x="854484" y="5894979"/>
              <a:chExt cx="1265926" cy="5475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986744" y="5894979"/>
                <a:ext cx="1010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Category 3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54484" y="6165501"/>
                <a:ext cx="126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Add Text here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67214" y="5900388"/>
              <a:ext cx="1265926" cy="558188"/>
              <a:chOff x="854484" y="5894979"/>
              <a:chExt cx="1265926" cy="5475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986744" y="5894979"/>
                <a:ext cx="1010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Category 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54484" y="6165501"/>
                <a:ext cx="126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Add Text here</a:t>
                </a:r>
              </a:p>
            </p:txBody>
          </p:sp>
        </p:grpSp>
        <p:pic>
          <p:nvPicPr>
            <p:cNvPr id="33" name="Graphic 32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0426" y="4524898"/>
              <a:ext cx="540000" cy="550520"/>
            </a:xfrm>
            <a:prstGeom prst="rect">
              <a:avLst/>
            </a:prstGeom>
          </p:spPr>
        </p:pic>
        <p:pic>
          <p:nvPicPr>
            <p:cNvPr id="35" name="Graphic 34" descr="Lapto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0891" y="4564134"/>
              <a:ext cx="540000" cy="550520"/>
            </a:xfrm>
            <a:prstGeom prst="rect">
              <a:avLst/>
            </a:prstGeom>
          </p:spPr>
        </p:pic>
        <p:pic>
          <p:nvPicPr>
            <p:cNvPr id="37" name="Graphic 36" descr="Smart Phon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8541" y="4478106"/>
              <a:ext cx="540000" cy="550520"/>
            </a:xfrm>
            <a:prstGeom prst="rect">
              <a:avLst/>
            </a:prstGeom>
          </p:spPr>
        </p:pic>
        <p:pic>
          <p:nvPicPr>
            <p:cNvPr id="39" name="Graphic 38" descr="Table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1822" y="4566090"/>
              <a:ext cx="540000" cy="550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748005" y="1186752"/>
              <a:ext cx="90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90%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77349" y="2024822"/>
              <a:ext cx="90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75%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07075" y="3026378"/>
              <a:ext cx="90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55%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36419" y="1754041"/>
              <a:ext cx="90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80%</a:t>
              </a:r>
            </a:p>
          </p:txBody>
        </p:sp>
      </p:grp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2284027962"/>
              </p:ext>
            </p:extLst>
          </p:nvPr>
        </p:nvGraphicFramePr>
        <p:xfrm>
          <a:off x="6352095" y="1708274"/>
          <a:ext cx="3545884" cy="210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225420997"/>
              </p:ext>
            </p:extLst>
          </p:nvPr>
        </p:nvGraphicFramePr>
        <p:xfrm>
          <a:off x="6352095" y="4054520"/>
          <a:ext cx="3545884" cy="210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627732" y="2537816"/>
            <a:ext cx="99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75%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59006" y="4853044"/>
            <a:ext cx="99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65%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64315" y="2286432"/>
            <a:ext cx="278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64314" y="4686210"/>
            <a:ext cx="278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64314" y="5018454"/>
            <a:ext cx="278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A SUBHEADING TO EXPLAIN THE DATA.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64314" y="2621831"/>
            <a:ext cx="278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A SUBHEADING TO EXPLAIN THE DATA.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26868" y="112295"/>
            <a:ext cx="653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 &amp; INSIGHTS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26868" y="649532"/>
            <a:ext cx="653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Measure the performance of each KPI.</a:t>
            </a:r>
          </a:p>
        </p:txBody>
      </p:sp>
    </p:spTree>
    <p:extLst>
      <p:ext uri="{BB962C8B-B14F-4D97-AF65-F5344CB8AC3E}">
        <p14:creationId xmlns:p14="http://schemas.microsoft.com/office/powerpoint/2010/main" val="332345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12</cp:revision>
  <dcterms:created xsi:type="dcterms:W3CDTF">2017-05-09T17:29:36Z</dcterms:created>
  <dcterms:modified xsi:type="dcterms:W3CDTF">2017-05-24T17:15:52Z</dcterms:modified>
</cp:coreProperties>
</file>