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03B"/>
    <a:srgbClr val="8374B6"/>
    <a:srgbClr val="02AACB"/>
    <a:srgbClr val="D47CB9"/>
    <a:srgbClr val="EBA044"/>
    <a:srgbClr val="AFD03B"/>
    <a:srgbClr val="D57DB9"/>
    <a:srgbClr val="ECA145"/>
    <a:srgbClr val="BFD93B"/>
    <a:srgbClr val="7DB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978F-FB80-438A-9ABB-13B0B2FDE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0DA28-8B1C-41FD-9D09-5DE0D20D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7AAD-4B6B-42B4-BB30-04A34C4F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D871-9FF3-4453-AB83-0AC69869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50F6-1A30-4E45-BE6A-5E81694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E7FD-F997-4D21-A8C5-C957876A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7A1AC-5DDA-41F5-B811-A66AA476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A543-74D7-450B-8206-4E1F5094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CECD-5408-4C84-890E-8823250B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181A-6FEC-44D0-A088-0C7C35C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92AC8-CC78-4C8E-9530-28CDACFC8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AB4CD-C80D-4535-828C-ACDCEF63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A0F1-F2DC-4B69-A8C4-05B0577E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17C4-BCDB-4C68-94E4-1B282B67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E20F-28B9-49B0-9FCB-AF70B127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D757-0AE2-480A-9E53-93D1B99C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9DEA-87AF-4F3C-A516-DF097196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0AE8-3A5D-4577-8384-237A8A0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70FE-F321-4B13-BD78-8448B1BC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C44E-16ED-4C86-9EC3-987908A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5F92-56AC-4F53-A10C-76075C6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198F-685C-41BC-B6F4-0F599A47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E1E6-83C3-4356-807F-2B3DEBD3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D4440-378E-4157-85FE-838A06BE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0A0F-AC92-4B4D-81FD-CC6D8F58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3090-688D-43E2-B547-2E50DEBF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FDDF-1749-4BB7-8586-0F3CC3148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1522E-2DF4-415B-936D-E5B93123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EA02E-6079-4AE0-9AB9-9F82E097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6E64C-091D-4EEF-8693-4DF2F010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789B7-D68C-40F8-A27E-0D65B5B6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DF2C-A6D1-4983-943F-BD555386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68FF-0B95-400A-8065-E63248B7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98116-676A-4664-810D-28AEA49F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BDA02-EDBA-42F3-9AE7-3535AF02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CE3F6-E561-4ABE-94D2-960839CAC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4928-AB59-4099-9A4F-197B922D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056B0-51BB-4B36-8FAC-FD2A9BBF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6D270-74F7-4C5A-B9E2-F371A62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3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A7EC-B833-45A7-BCC8-B7AEDE82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18948-7B09-4FCF-8C37-B32B15D1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26451-D7D3-45C7-AA63-BEB1F4B4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82880-2ABA-4455-9002-DCFD6786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43573-D45A-40E9-BFB5-5F8B27B2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F1B79-2154-42DC-8325-601995C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3E027-2ED5-4D31-8B9B-CAC0FF37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3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4A88-1F5F-45F2-9864-6DF66AA8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7644-8EF5-4B9A-AED2-8A72F283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F363F-404D-4883-AAAB-C52BFEF7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EC15-FEDD-4C92-A481-4A4F5CEB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AD113-CB29-4E68-A2EB-8CEEB8D6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39174-3C96-4A45-91A5-EB92983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9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051E-9A9A-4200-89F1-817DAFB5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F235A-8612-443F-9074-530AD4C8F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D2B60-69BC-47AF-A0BF-3CBE60132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258C1-27F2-41C0-B3A1-5EE3FE7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1445B-A315-4DF9-90C6-2EA2D82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1212-5383-4EC8-9F4B-76D75B62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9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FC5B9-0C51-4369-B0E5-C1E43AA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28A59-BC5E-4D33-A48A-A61C76D9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6891-3547-47DB-96C6-24E3B25E5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9633-DAC7-4EA0-A7DA-3F1C930FABC8}" type="datetimeFigureOut">
              <a:rPr lang="en-IN" smtClean="0"/>
              <a:t>02-07-2017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A137A-D32B-4CDA-BA16-F7CACBA10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15D7B-0A72-4FFB-BBE8-56909BBAF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8BF1-921E-48B3-B748-C354DF44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9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CEDFFDF-73F6-408F-9774-41E0299941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45000"/>
                </a:schemeClr>
              </a:gs>
              <a:gs pos="100000">
                <a:schemeClr val="tx1">
                  <a:lumMod val="50000"/>
                  <a:lumOff val="50000"/>
                  <a:alpha val="8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F8C37C-DB9D-41A1-9313-A39CF9D87D7F}"/>
              </a:ext>
            </a:extLst>
          </p:cNvPr>
          <p:cNvGrpSpPr/>
          <p:nvPr/>
        </p:nvGrpSpPr>
        <p:grpSpPr>
          <a:xfrm>
            <a:off x="1716505" y="235253"/>
            <a:ext cx="8758990" cy="6387495"/>
            <a:chOff x="1427747" y="253934"/>
            <a:chExt cx="8758990" cy="63874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22C57E-D141-425E-9DE2-D18AF6B76CCA}"/>
                </a:ext>
              </a:extLst>
            </p:cNvPr>
            <p:cNvSpPr/>
            <p:nvPr/>
          </p:nvSpPr>
          <p:spPr>
            <a:xfrm>
              <a:off x="1427747" y="2125195"/>
              <a:ext cx="8758990" cy="4516234"/>
            </a:xfrm>
            <a:prstGeom prst="rect">
              <a:avLst/>
            </a:prstGeom>
            <a:gradFill flip="none" rotWithShape="1">
              <a:gsLst>
                <a:gs pos="79000">
                  <a:schemeClr val="accent3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25400" dir="5400000" algn="t" rotWithShape="0">
                <a:prstClr val="black">
                  <a:alpha val="40000"/>
                </a:prstClr>
              </a:outerShdw>
            </a:effectLst>
            <a:scene3d>
              <a:camera prst="perspectiveRelaxedModerately">
                <a:rot lat="18290615" lon="0" rev="0"/>
              </a:camera>
              <a:lightRig rig="threePt" dir="t">
                <a:rot lat="0" lon="0" rev="1200000"/>
              </a:lightRig>
            </a:scene3d>
            <a:sp3d extrusionH="2095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CD76F7D-7CE5-4CE7-A53D-E02C82F7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sharpenSoften amount="-94000"/>
                      </a14:imgEffect>
                      <a14:imgEffect>
                        <a14:saturation sat="116000"/>
                      </a14:imgEffect>
                      <a14:imgEffect>
                        <a14:brightnessContrast bright="-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09063" y="3108990"/>
              <a:ext cx="6721642" cy="1324540"/>
            </a:xfrm>
            <a:prstGeom prst="rect">
              <a:avLst/>
            </a:prstGeom>
          </p:spPr>
        </p:pic>
        <p:sp>
          <p:nvSpPr>
            <p:cNvPr id="23" name="L-Shape 22">
              <a:extLst>
                <a:ext uri="{FF2B5EF4-FFF2-40B4-BE49-F238E27FC236}">
                  <a16:creationId xmlns:a16="http://schemas.microsoft.com/office/drawing/2014/main" id="{119586FE-D071-48AE-B72A-DD7D9C551FFB}"/>
                </a:ext>
              </a:extLst>
            </p:cNvPr>
            <p:cNvSpPr/>
            <p:nvPr/>
          </p:nvSpPr>
          <p:spPr>
            <a:xfrm>
              <a:off x="2563730" y="1866202"/>
              <a:ext cx="606169" cy="642123"/>
            </a:xfrm>
            <a:prstGeom prst="corner">
              <a:avLst>
                <a:gd name="adj1" fmla="val 34615"/>
                <a:gd name="adj2" fmla="val 32692"/>
              </a:avLst>
            </a:prstGeom>
            <a:gradFill flip="none" rotWithShape="1">
              <a:gsLst>
                <a:gs pos="0">
                  <a:srgbClr val="F3A418">
                    <a:alpha val="80000"/>
                  </a:srgbClr>
                </a:gs>
                <a:gs pos="100000">
                  <a:srgbClr val="F15623">
                    <a:alpha val="80000"/>
                  </a:srgbClr>
                </a:gs>
              </a:gsLst>
              <a:lin ang="8100000" scaled="1"/>
              <a:tileRect/>
            </a:gradFill>
            <a:ln>
              <a:noFill/>
            </a:ln>
            <a:effectLst/>
            <a:scene3d>
              <a:camera prst="isometricOffAxis2Top">
                <a:rot lat="2433031" lon="3463911" rev="14890181"/>
              </a:camera>
              <a:lightRig rig="glow" dir="t"/>
            </a:scene3d>
            <a:sp3d extrusionH="1778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4985E56F-CD7C-4726-B06A-0CF8D1B7FB29}"/>
                </a:ext>
              </a:extLst>
            </p:cNvPr>
            <p:cNvSpPr/>
            <p:nvPr/>
          </p:nvSpPr>
          <p:spPr>
            <a:xfrm>
              <a:off x="4011527" y="1545140"/>
              <a:ext cx="606169" cy="642123"/>
            </a:xfrm>
            <a:prstGeom prst="corner">
              <a:avLst>
                <a:gd name="adj1" fmla="val 34615"/>
                <a:gd name="adj2" fmla="val 32692"/>
              </a:avLst>
            </a:prstGeom>
            <a:gradFill flip="none" rotWithShape="1">
              <a:gsLst>
                <a:gs pos="0">
                  <a:srgbClr val="DF94C5"/>
                </a:gs>
                <a:gs pos="100000">
                  <a:srgbClr val="B02990"/>
                </a:gs>
              </a:gsLst>
              <a:lin ang="8100000" scaled="1"/>
              <a:tileRect/>
            </a:gradFill>
            <a:ln>
              <a:noFill/>
            </a:ln>
            <a:effectLst/>
            <a:scene3d>
              <a:camera prst="isometricOffAxis2Top">
                <a:rot lat="2433031" lon="3463911" rev="14890181"/>
              </a:camera>
              <a:lightRig rig="glow" dir="t"/>
            </a:scene3d>
            <a:sp3d extrusionH="2159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BCDE2A2E-0AA1-425F-A93B-40E2874BF0A8}"/>
                </a:ext>
              </a:extLst>
            </p:cNvPr>
            <p:cNvSpPr/>
            <p:nvPr/>
          </p:nvSpPr>
          <p:spPr>
            <a:xfrm>
              <a:off x="5459324" y="850194"/>
              <a:ext cx="606169" cy="642123"/>
            </a:xfrm>
            <a:prstGeom prst="corner">
              <a:avLst>
                <a:gd name="adj1" fmla="val 34615"/>
                <a:gd name="adj2" fmla="val 32692"/>
              </a:avLst>
            </a:prstGeom>
            <a:gradFill flip="none" rotWithShape="1">
              <a:gsLst>
                <a:gs pos="0">
                  <a:srgbClr val="03ACD5"/>
                </a:gs>
                <a:gs pos="100000">
                  <a:srgbClr val="00A3AC"/>
                </a:gs>
              </a:gsLst>
              <a:lin ang="8100000" scaled="1"/>
              <a:tileRect/>
            </a:gradFill>
            <a:ln>
              <a:noFill/>
            </a:ln>
            <a:effectLst/>
            <a:scene3d>
              <a:camera prst="isometricOffAxis2Top">
                <a:rot lat="2433031" lon="3463911" rev="14890181"/>
              </a:camera>
              <a:lightRig rig="glow" dir="t"/>
            </a:scene3d>
            <a:sp3d extrusionH="2921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L-Shape 25">
              <a:extLst>
                <a:ext uri="{FF2B5EF4-FFF2-40B4-BE49-F238E27FC236}">
                  <a16:creationId xmlns:a16="http://schemas.microsoft.com/office/drawing/2014/main" id="{E11DC59E-D3FF-446B-9012-C88C7A058D0C}"/>
                </a:ext>
              </a:extLst>
            </p:cNvPr>
            <p:cNvSpPr/>
            <p:nvPr/>
          </p:nvSpPr>
          <p:spPr>
            <a:xfrm>
              <a:off x="6907121" y="1171255"/>
              <a:ext cx="606169" cy="642123"/>
            </a:xfrm>
            <a:prstGeom prst="corner">
              <a:avLst>
                <a:gd name="adj1" fmla="val 34615"/>
                <a:gd name="adj2" fmla="val 32692"/>
              </a:avLst>
            </a:prstGeom>
            <a:gradFill flip="none" rotWithShape="1">
              <a:gsLst>
                <a:gs pos="0">
                  <a:srgbClr val="9283C4"/>
                </a:gs>
                <a:gs pos="100000">
                  <a:srgbClr val="473C80"/>
                </a:gs>
              </a:gsLst>
              <a:lin ang="8100000" scaled="1"/>
              <a:tileRect/>
            </a:gradFill>
            <a:ln>
              <a:noFill/>
            </a:ln>
            <a:effectLst/>
            <a:scene3d>
              <a:camera prst="isometricOffAxis2Top">
                <a:rot lat="2433031" lon="3463911" rev="14890181"/>
              </a:camera>
              <a:lightRig rig="glow" dir="t"/>
            </a:scene3d>
            <a:sp3d extrusionH="2540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L-Shape 26">
              <a:extLst>
                <a:ext uri="{FF2B5EF4-FFF2-40B4-BE49-F238E27FC236}">
                  <a16:creationId xmlns:a16="http://schemas.microsoft.com/office/drawing/2014/main" id="{891EEB8D-44BB-445C-8661-30BEFAB4CC1C}"/>
                </a:ext>
              </a:extLst>
            </p:cNvPr>
            <p:cNvSpPr/>
            <p:nvPr/>
          </p:nvSpPr>
          <p:spPr>
            <a:xfrm>
              <a:off x="8354918" y="253934"/>
              <a:ext cx="606169" cy="642123"/>
            </a:xfrm>
            <a:prstGeom prst="corner">
              <a:avLst>
                <a:gd name="adj1" fmla="val 34615"/>
                <a:gd name="adj2" fmla="val 32692"/>
              </a:avLst>
            </a:prstGeom>
            <a:gradFill flip="none" rotWithShape="1">
              <a:gsLst>
                <a:gs pos="0">
                  <a:srgbClr val="BFD93B"/>
                </a:gs>
                <a:gs pos="100000">
                  <a:srgbClr val="7DB33A"/>
                </a:gs>
              </a:gsLst>
              <a:lin ang="8100000" scaled="1"/>
              <a:tileRect/>
            </a:gradFill>
            <a:ln>
              <a:noFill/>
            </a:ln>
            <a:effectLst/>
            <a:scene3d>
              <a:camera prst="isometricOffAxis2Top">
                <a:rot lat="2433031" lon="3463911" rev="14890181"/>
              </a:camera>
              <a:lightRig rig="glow" dir="t"/>
            </a:scene3d>
            <a:sp3d extrusionH="3556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Graphic 42" descr="Computer">
              <a:extLst>
                <a:ext uri="{FF2B5EF4-FFF2-40B4-BE49-F238E27FC236}">
                  <a16:creationId xmlns:a16="http://schemas.microsoft.com/office/drawing/2014/main" id="{F96FC96E-C5D8-4147-9FD3-9D28A4C2B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50814" y="4368042"/>
              <a:ext cx="432000" cy="432000"/>
            </a:xfrm>
            <a:prstGeom prst="rect">
              <a:avLst/>
            </a:prstGeom>
            <a:scene3d>
              <a:camera prst="orthographicFront">
                <a:rot lat="600000" lon="0" rev="0"/>
              </a:camera>
              <a:lightRig rig="threePt" dir="t"/>
            </a:scene3d>
          </p:spPr>
        </p:pic>
        <p:pic>
          <p:nvPicPr>
            <p:cNvPr id="45" name="Graphic 44" descr="Laptop">
              <a:extLst>
                <a:ext uri="{FF2B5EF4-FFF2-40B4-BE49-F238E27FC236}">
                  <a16:creationId xmlns:a16="http://schemas.microsoft.com/office/drawing/2014/main" id="{8CAF4B04-B7CD-4734-A4C7-8E4CBE38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46408" y="4374975"/>
              <a:ext cx="432000" cy="432000"/>
            </a:xfrm>
            <a:prstGeom prst="rect">
              <a:avLst/>
            </a:prstGeom>
            <a:scene3d>
              <a:camera prst="orthographicFront">
                <a:rot lat="600000" lon="0" rev="0"/>
              </a:camera>
              <a:lightRig rig="threePt" dir="t"/>
            </a:scene3d>
          </p:spPr>
        </p:pic>
        <p:pic>
          <p:nvPicPr>
            <p:cNvPr id="47" name="Graphic 46" descr="Monitor">
              <a:extLst>
                <a:ext uri="{FF2B5EF4-FFF2-40B4-BE49-F238E27FC236}">
                  <a16:creationId xmlns:a16="http://schemas.microsoft.com/office/drawing/2014/main" id="{69AFEC14-A706-4CF7-8115-354D4F39B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8611" y="4374975"/>
              <a:ext cx="432000" cy="432000"/>
            </a:xfrm>
            <a:prstGeom prst="rect">
              <a:avLst/>
            </a:prstGeom>
            <a:scene3d>
              <a:camera prst="orthographicFront">
                <a:rot lat="600000" lon="0" rev="0"/>
              </a:camera>
              <a:lightRig rig="threePt" dir="t"/>
            </a:scene3d>
          </p:spPr>
        </p:pic>
        <p:pic>
          <p:nvPicPr>
            <p:cNvPr id="49" name="Graphic 48" descr="Smart Phone">
              <a:extLst>
                <a:ext uri="{FF2B5EF4-FFF2-40B4-BE49-F238E27FC236}">
                  <a16:creationId xmlns:a16="http://schemas.microsoft.com/office/drawing/2014/main" id="{98C67EC0-B916-4251-A928-F4F79534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442002" y="4368042"/>
              <a:ext cx="432000" cy="432000"/>
            </a:xfrm>
            <a:prstGeom prst="rect">
              <a:avLst/>
            </a:prstGeom>
            <a:scene3d>
              <a:camera prst="orthographicFront">
                <a:rot lat="600000" lon="0" rev="0"/>
              </a:camera>
              <a:lightRig rig="threePt" dir="t"/>
            </a:scene3d>
          </p:spPr>
        </p:pic>
        <p:pic>
          <p:nvPicPr>
            <p:cNvPr id="51" name="Graphic 50" descr="Tablet">
              <a:extLst>
                <a:ext uri="{FF2B5EF4-FFF2-40B4-BE49-F238E27FC236}">
                  <a16:creationId xmlns:a16="http://schemas.microsoft.com/office/drawing/2014/main" id="{245D3A95-F98A-4A59-9AC5-72BCC43B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994205" y="4374975"/>
              <a:ext cx="432000" cy="432000"/>
            </a:xfrm>
            <a:prstGeom prst="rect">
              <a:avLst/>
            </a:prstGeom>
            <a:scene3d>
              <a:camera prst="orthographicFront">
                <a:rot lat="600000" lon="0" rev="0"/>
              </a:camera>
              <a:lightRig rig="threePt" dir="t"/>
            </a:scene3d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405008-581E-4D15-B088-FF11A8168A45}"/>
                </a:ext>
              </a:extLst>
            </p:cNvPr>
            <p:cNvGrpSpPr/>
            <p:nvPr/>
          </p:nvGrpSpPr>
          <p:grpSpPr>
            <a:xfrm>
              <a:off x="1977374" y="4802025"/>
              <a:ext cx="1778880" cy="568363"/>
              <a:chOff x="1977374" y="4582387"/>
              <a:chExt cx="1778880" cy="56836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6D8567-7D21-4B6E-A1C4-1AC7D1D8F6EC}"/>
                  </a:ext>
                </a:extLst>
              </p:cNvPr>
              <p:cNvSpPr txBox="1"/>
              <p:nvPr/>
            </p:nvSpPr>
            <p:spPr>
              <a:xfrm>
                <a:off x="1992327" y="4582387"/>
                <a:ext cx="1763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rgbClr val="ECA145"/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CE4080-717A-425D-8516-CA3A9D608967}"/>
                  </a:ext>
                </a:extLst>
              </p:cNvPr>
              <p:cNvSpPr txBox="1"/>
              <p:nvPr/>
            </p:nvSpPr>
            <p:spPr>
              <a:xfrm>
                <a:off x="1977374" y="4781418"/>
                <a:ext cx="176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B17F572-A33F-4E91-91E0-6A27E1253FF2}"/>
                </a:ext>
              </a:extLst>
            </p:cNvPr>
            <p:cNvGrpSpPr/>
            <p:nvPr/>
          </p:nvGrpSpPr>
          <p:grpSpPr>
            <a:xfrm>
              <a:off x="3425171" y="4802025"/>
              <a:ext cx="1778880" cy="568363"/>
              <a:chOff x="3438870" y="4593479"/>
              <a:chExt cx="1778880" cy="56836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7E15F0-7E0C-4F66-A985-E51DF8A49406}"/>
                  </a:ext>
                </a:extLst>
              </p:cNvPr>
              <p:cNvSpPr txBox="1"/>
              <p:nvPr/>
            </p:nvSpPr>
            <p:spPr>
              <a:xfrm>
                <a:off x="3453823" y="4593479"/>
                <a:ext cx="1763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rgbClr val="D57DB9"/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8FEE3B-6E5F-4A3E-923C-669F514640C2}"/>
                  </a:ext>
                </a:extLst>
              </p:cNvPr>
              <p:cNvSpPr txBox="1"/>
              <p:nvPr/>
            </p:nvSpPr>
            <p:spPr>
              <a:xfrm>
                <a:off x="3438870" y="4792510"/>
                <a:ext cx="176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09D130E-E3A1-424E-9CCC-31FC2AADB3D9}"/>
                </a:ext>
              </a:extLst>
            </p:cNvPr>
            <p:cNvGrpSpPr/>
            <p:nvPr/>
          </p:nvGrpSpPr>
          <p:grpSpPr>
            <a:xfrm>
              <a:off x="4872968" y="4802025"/>
              <a:ext cx="1778880" cy="568363"/>
              <a:chOff x="4915319" y="4588347"/>
              <a:chExt cx="1778880" cy="56836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6A9611-E12D-48F6-8C67-7C7586DA1D36}"/>
                  </a:ext>
                </a:extLst>
              </p:cNvPr>
              <p:cNvSpPr txBox="1"/>
              <p:nvPr/>
            </p:nvSpPr>
            <p:spPr>
              <a:xfrm>
                <a:off x="4930272" y="4588347"/>
                <a:ext cx="1763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rgbClr val="02AACB"/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0E90CF-85BA-45D7-812B-BACE225E115D}"/>
                  </a:ext>
                </a:extLst>
              </p:cNvPr>
              <p:cNvSpPr txBox="1"/>
              <p:nvPr/>
            </p:nvSpPr>
            <p:spPr>
              <a:xfrm>
                <a:off x="4915319" y="4787378"/>
                <a:ext cx="176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7DEF6F1-C645-497F-971D-AF14776779C5}"/>
                </a:ext>
              </a:extLst>
            </p:cNvPr>
            <p:cNvGrpSpPr/>
            <p:nvPr/>
          </p:nvGrpSpPr>
          <p:grpSpPr>
            <a:xfrm>
              <a:off x="6320765" y="4802025"/>
              <a:ext cx="1778880" cy="568363"/>
              <a:chOff x="6331956" y="4577437"/>
              <a:chExt cx="1778880" cy="56836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D3B57A-20A8-47C5-9256-0F7FD384EC0D}"/>
                  </a:ext>
                </a:extLst>
              </p:cNvPr>
              <p:cNvSpPr txBox="1"/>
              <p:nvPr/>
            </p:nvSpPr>
            <p:spPr>
              <a:xfrm>
                <a:off x="6346909" y="4577437"/>
                <a:ext cx="1763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rgbClr val="8374B6"/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42A4EFB-DDFB-457A-8205-37BE9708F192}"/>
                  </a:ext>
                </a:extLst>
              </p:cNvPr>
              <p:cNvSpPr txBox="1"/>
              <p:nvPr/>
            </p:nvSpPr>
            <p:spPr>
              <a:xfrm>
                <a:off x="6331956" y="4776468"/>
                <a:ext cx="176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883D9A5-9977-45C9-A5E4-3963DE648537}"/>
                </a:ext>
              </a:extLst>
            </p:cNvPr>
            <p:cNvGrpSpPr/>
            <p:nvPr/>
          </p:nvGrpSpPr>
          <p:grpSpPr>
            <a:xfrm>
              <a:off x="7768562" y="4802025"/>
              <a:ext cx="1778880" cy="568363"/>
              <a:chOff x="7768562" y="4585888"/>
              <a:chExt cx="1778880" cy="56836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B124935-BED8-455B-BC15-07645C667829}"/>
                  </a:ext>
                </a:extLst>
              </p:cNvPr>
              <p:cNvSpPr txBox="1"/>
              <p:nvPr/>
            </p:nvSpPr>
            <p:spPr>
              <a:xfrm>
                <a:off x="7783515" y="4585888"/>
                <a:ext cx="17639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rgbClr val="AFD03B"/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1FAF974-11E7-4B5F-A940-0EE3A5598636}"/>
                  </a:ext>
                </a:extLst>
              </p:cNvPr>
              <p:cNvSpPr txBox="1"/>
              <p:nvPr/>
            </p:nvSpPr>
            <p:spPr>
              <a:xfrm>
                <a:off x="7768562" y="4784919"/>
                <a:ext cx="1763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900" dirty="0">
                    <a:solidFill>
                      <a:schemeClr val="bg1">
                        <a:lumMod val="65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channel.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C566D2F-86FB-4459-8670-EA96599E545D}"/>
              </a:ext>
            </a:extLst>
          </p:cNvPr>
          <p:cNvSpPr txBox="1"/>
          <p:nvPr/>
        </p:nvSpPr>
        <p:spPr>
          <a:xfrm rot="16200000">
            <a:off x="2879016" y="2305970"/>
            <a:ext cx="876394" cy="369332"/>
          </a:xfrm>
          <a:prstGeom prst="rect">
            <a:avLst/>
          </a:prstGeom>
          <a:noFill/>
          <a:scene3d>
            <a:camera prst="orthographicFront">
              <a:rot lat="1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alpha val="22000"/>
                  </a:schemeClr>
                </a:solidFill>
                <a:latin typeface="Nexa Bold" panose="02000000000000000000" pitchFamily="50" charset="0"/>
              </a:rPr>
              <a:t>25</a:t>
            </a:r>
            <a:r>
              <a:rPr lang="en-IN" sz="1100" dirty="0">
                <a:solidFill>
                  <a:schemeClr val="tx1">
                    <a:alpha val="22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dirty="0">
              <a:solidFill>
                <a:schemeClr val="tx1">
                  <a:alpha val="22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3B4BAF-1BD2-4A72-8A99-D77816C34D96}"/>
              </a:ext>
            </a:extLst>
          </p:cNvPr>
          <p:cNvSpPr txBox="1"/>
          <p:nvPr/>
        </p:nvSpPr>
        <p:spPr>
          <a:xfrm rot="16200000">
            <a:off x="4295058" y="1983916"/>
            <a:ext cx="876394" cy="369332"/>
          </a:xfrm>
          <a:prstGeom prst="rect">
            <a:avLst/>
          </a:prstGeom>
          <a:noFill/>
          <a:scene3d>
            <a:camera prst="orthographicFront">
              <a:rot lat="1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alpha val="32000"/>
                  </a:schemeClr>
                </a:solidFill>
                <a:latin typeface="Nexa Bold" panose="02000000000000000000" pitchFamily="50" charset="0"/>
              </a:rPr>
              <a:t>35</a:t>
            </a:r>
            <a:r>
              <a:rPr lang="en-IN" sz="1100" dirty="0">
                <a:solidFill>
                  <a:schemeClr val="tx1">
                    <a:alpha val="32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dirty="0">
              <a:solidFill>
                <a:schemeClr val="tx1">
                  <a:alpha val="32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8F613-9420-4F6B-9659-4433AF6E1D80}"/>
              </a:ext>
            </a:extLst>
          </p:cNvPr>
          <p:cNvSpPr txBox="1"/>
          <p:nvPr/>
        </p:nvSpPr>
        <p:spPr>
          <a:xfrm rot="16200000">
            <a:off x="5754668" y="1288856"/>
            <a:ext cx="876394" cy="369332"/>
          </a:xfrm>
          <a:prstGeom prst="rect">
            <a:avLst/>
          </a:prstGeom>
          <a:noFill/>
          <a:scene3d>
            <a:camera prst="orthographicFront">
              <a:rot lat="1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alpha val="39000"/>
                  </a:schemeClr>
                </a:solidFill>
                <a:latin typeface="Nexa Bold" panose="02000000000000000000" pitchFamily="50" charset="0"/>
              </a:rPr>
              <a:t>45</a:t>
            </a:r>
            <a:r>
              <a:rPr lang="en-IN" sz="1100" dirty="0">
                <a:solidFill>
                  <a:schemeClr val="tx1">
                    <a:alpha val="39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dirty="0">
              <a:solidFill>
                <a:schemeClr val="tx1">
                  <a:alpha val="39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F89C84-C858-40F9-904A-79F84CADC38E}"/>
              </a:ext>
            </a:extLst>
          </p:cNvPr>
          <p:cNvSpPr txBox="1"/>
          <p:nvPr/>
        </p:nvSpPr>
        <p:spPr>
          <a:xfrm rot="16200000">
            <a:off x="7214278" y="1662854"/>
            <a:ext cx="876394" cy="369332"/>
          </a:xfrm>
          <a:prstGeom prst="rect">
            <a:avLst/>
          </a:prstGeom>
          <a:noFill/>
          <a:scene3d>
            <a:camera prst="orthographicFront">
              <a:rot lat="1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alpha val="27000"/>
                  </a:schemeClr>
                </a:solidFill>
                <a:latin typeface="Nexa Bold" panose="02000000000000000000" pitchFamily="50" charset="0"/>
              </a:rPr>
              <a:t>40</a:t>
            </a:r>
            <a:r>
              <a:rPr lang="en-IN" sz="1100" dirty="0">
                <a:solidFill>
                  <a:schemeClr val="tx1">
                    <a:alpha val="27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dirty="0">
              <a:solidFill>
                <a:schemeClr val="tx1">
                  <a:alpha val="27000"/>
                </a:schemeClr>
              </a:solidFill>
              <a:latin typeface="Nexa Bold" panose="02000000000000000000" pitchFamily="50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92D1BE-1B59-4774-B4F8-5789EA44B1B2}"/>
              </a:ext>
            </a:extLst>
          </p:cNvPr>
          <p:cNvSpPr txBox="1"/>
          <p:nvPr/>
        </p:nvSpPr>
        <p:spPr>
          <a:xfrm rot="16200000">
            <a:off x="8661902" y="755427"/>
            <a:ext cx="876394" cy="369332"/>
          </a:xfrm>
          <a:prstGeom prst="rect">
            <a:avLst/>
          </a:prstGeom>
          <a:noFill/>
          <a:scene3d>
            <a:camera prst="orthographicFront">
              <a:rot lat="1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alpha val="24000"/>
                  </a:schemeClr>
                </a:solidFill>
                <a:latin typeface="Nexa Bold" panose="02000000000000000000" pitchFamily="50" charset="0"/>
              </a:rPr>
              <a:t>60</a:t>
            </a:r>
            <a:r>
              <a:rPr lang="en-IN" sz="1100" dirty="0">
                <a:solidFill>
                  <a:schemeClr val="tx1">
                    <a:alpha val="24000"/>
                  </a:schemeClr>
                </a:solidFill>
                <a:latin typeface="Nexa Bold" panose="02000000000000000000" pitchFamily="50" charset="0"/>
              </a:rPr>
              <a:t>%</a:t>
            </a:r>
            <a:endParaRPr lang="en-IN" dirty="0">
              <a:solidFill>
                <a:schemeClr val="tx1">
                  <a:alpha val="24000"/>
                </a:schemeClr>
              </a:solidFill>
              <a:latin typeface="Nexa Bold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8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2017-07-02T09:39:11Z</dcterms:created>
  <dcterms:modified xsi:type="dcterms:W3CDTF">2017-07-02T11:46:31Z</dcterms:modified>
</cp:coreProperties>
</file>