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EB4"/>
    <a:srgbClr val="BDC3C7"/>
    <a:srgbClr val="8F9AA0"/>
    <a:srgbClr val="ECEFF0"/>
    <a:srgbClr val="DFE3E5"/>
    <a:srgbClr val="ECF0F1"/>
    <a:srgbClr val="C9D1D4"/>
    <a:srgbClr val="D35400"/>
    <a:srgbClr val="E67E22"/>
    <a:srgbClr val="9B5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7ED0-1D17-46D5-BD7A-A0CFF4116B7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2C7F-FB1F-4EE4-AFE4-FCEE19E4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4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#e67e22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2C7F-FB1F-4EE4-AFE4-FCEE19E4C41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1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5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3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2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8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8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097-1406-46DB-B53B-FA1EFF49E0F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4327-44AC-4ACE-8984-0EEB0199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F9AA0"/>
            </a:gs>
            <a:gs pos="0">
              <a:srgbClr val="ECEF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roup 2060"/>
          <p:cNvGrpSpPr/>
          <p:nvPr/>
        </p:nvGrpSpPr>
        <p:grpSpPr>
          <a:xfrm>
            <a:off x="3128211" y="566153"/>
            <a:ext cx="5727031" cy="5714383"/>
            <a:chOff x="3128211" y="566153"/>
            <a:chExt cx="5727031" cy="5714383"/>
          </a:xfrm>
          <a:effectLst>
            <a:reflection blurRad="76200" stA="52000" endA="300" endPos="8000" dir="5400000" sy="-100000" algn="bl" rotWithShape="0"/>
          </a:effectLst>
        </p:grpSpPr>
        <p:sp>
          <p:nvSpPr>
            <p:cNvPr id="19" name="Teardrop 18"/>
            <p:cNvSpPr/>
            <p:nvPr/>
          </p:nvSpPr>
          <p:spPr>
            <a:xfrm>
              <a:off x="3128211" y="3484914"/>
              <a:ext cx="2795622" cy="2795622"/>
            </a:xfrm>
            <a:prstGeom prst="teardrop">
              <a:avLst/>
            </a:prstGeom>
            <a:gradFill flip="none" rotWithShape="1">
              <a:gsLst>
                <a:gs pos="100000">
                  <a:srgbClr val="D35400"/>
                </a:gs>
                <a:gs pos="0">
                  <a:srgbClr val="E67E2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06400" dist="50800" dir="2700000" sx="103000" sy="103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ardrop 22"/>
            <p:cNvSpPr/>
            <p:nvPr/>
          </p:nvSpPr>
          <p:spPr>
            <a:xfrm flipH="1">
              <a:off x="6059620" y="3484914"/>
              <a:ext cx="2795622" cy="2795622"/>
            </a:xfrm>
            <a:prstGeom prst="teardrop">
              <a:avLst/>
            </a:prstGeom>
            <a:gradFill flip="none" rotWithShape="1">
              <a:gsLst>
                <a:gs pos="100000">
                  <a:srgbClr val="8E44AD"/>
                </a:gs>
                <a:gs pos="0">
                  <a:srgbClr val="9B59B6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06400" dist="50800" dir="2700000" sx="103000" sy="103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Teardrop 23"/>
            <p:cNvSpPr/>
            <p:nvPr/>
          </p:nvSpPr>
          <p:spPr>
            <a:xfrm flipV="1">
              <a:off x="3128211" y="566154"/>
              <a:ext cx="2795622" cy="2795622"/>
            </a:xfrm>
            <a:prstGeom prst="teardrop">
              <a:avLst/>
            </a:prstGeom>
            <a:gradFill flip="none" rotWithShape="1">
              <a:gsLst>
                <a:gs pos="100000">
                  <a:srgbClr val="27AE60"/>
                </a:gs>
                <a:gs pos="0">
                  <a:srgbClr val="2ECC7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06400" dist="508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ardrop 24"/>
            <p:cNvSpPr/>
            <p:nvPr/>
          </p:nvSpPr>
          <p:spPr>
            <a:xfrm flipH="1" flipV="1">
              <a:off x="6059620" y="566153"/>
              <a:ext cx="2795622" cy="2795621"/>
            </a:xfrm>
            <a:prstGeom prst="teardrop">
              <a:avLst/>
            </a:prstGeom>
            <a:gradFill flip="none" rotWithShape="1">
              <a:gsLst>
                <a:gs pos="100000">
                  <a:srgbClr val="2980B9"/>
                </a:gs>
                <a:gs pos="0">
                  <a:srgbClr val="3498DB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06400" dist="508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18734" y="939729"/>
              <a:ext cx="2028823" cy="2028823"/>
            </a:xfrm>
            <a:prstGeom prst="ellipse">
              <a:avLst/>
            </a:prstGeom>
            <a:gradFill flip="none" rotWithShape="1">
              <a:gsLst>
                <a:gs pos="100000">
                  <a:srgbClr val="BDC3C7"/>
                </a:gs>
                <a:gs pos="0">
                  <a:srgbClr val="ECF0F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81000" dist="38100" dir="2700000" sx="101000" sy="101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279400" h="190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443019" y="939729"/>
              <a:ext cx="2028823" cy="2028823"/>
            </a:xfrm>
            <a:prstGeom prst="ellipse">
              <a:avLst/>
            </a:prstGeom>
            <a:gradFill flip="none" rotWithShape="1">
              <a:gsLst>
                <a:gs pos="100000">
                  <a:srgbClr val="BDC3C7"/>
                </a:gs>
                <a:gs pos="0">
                  <a:srgbClr val="ECF0F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81000" dist="38100" dir="2700000" sx="101000" sy="101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279400" h="190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11610" y="3868312"/>
              <a:ext cx="2028823" cy="2028823"/>
            </a:xfrm>
            <a:prstGeom prst="ellipse">
              <a:avLst/>
            </a:prstGeom>
            <a:gradFill flip="none" rotWithShape="1">
              <a:gsLst>
                <a:gs pos="100000">
                  <a:srgbClr val="BDC3C7"/>
                </a:gs>
                <a:gs pos="0">
                  <a:srgbClr val="ECF0F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81000" dist="38100" dir="2700000" sx="101000" sy="101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279400" h="190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443022" y="3868314"/>
              <a:ext cx="2028823" cy="2028823"/>
            </a:xfrm>
            <a:prstGeom prst="ellipse">
              <a:avLst/>
            </a:prstGeom>
            <a:gradFill flip="none" rotWithShape="1">
              <a:gsLst>
                <a:gs pos="100000">
                  <a:srgbClr val="BDC3C7"/>
                </a:gs>
                <a:gs pos="0">
                  <a:srgbClr val="ECF0F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81000" dist="38100" dir="2700000" sx="101000" sy="101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279400" h="190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48" name="Graphic 2047" descr="Te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36974" y="2718887"/>
              <a:ext cx="468000" cy="468000"/>
            </a:xfrm>
            <a:prstGeom prst="rect">
              <a:avLst/>
            </a:prstGeom>
          </p:spPr>
        </p:pic>
        <p:pic>
          <p:nvPicPr>
            <p:cNvPr id="2051" name="Graphic 2050" descr="Appl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0512" y="2734553"/>
              <a:ext cx="468000" cy="468000"/>
            </a:xfrm>
            <a:prstGeom prst="rect">
              <a:avLst/>
            </a:prstGeom>
          </p:spPr>
        </p:pic>
        <p:pic>
          <p:nvPicPr>
            <p:cNvPr id="2054" name="Graphic 2053" descr="Cupcake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36974" y="3570286"/>
              <a:ext cx="468000" cy="468000"/>
            </a:xfrm>
            <a:prstGeom prst="rect">
              <a:avLst/>
            </a:prstGeom>
          </p:spPr>
        </p:pic>
        <p:pic>
          <p:nvPicPr>
            <p:cNvPr id="2056" name="Graphic 2055" descr="Martini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4327" y="3570286"/>
              <a:ext cx="468000" cy="468000"/>
            </a:xfrm>
            <a:prstGeom prst="rect">
              <a:avLst/>
            </a:prstGeom>
          </p:spPr>
        </p:pic>
        <p:grpSp>
          <p:nvGrpSpPr>
            <p:cNvPr id="2060" name="Group 2059"/>
            <p:cNvGrpSpPr/>
            <p:nvPr/>
          </p:nvGrpSpPr>
          <p:grpSpPr>
            <a:xfrm>
              <a:off x="6500794" y="1206943"/>
              <a:ext cx="1913272" cy="1494395"/>
              <a:chOff x="6500793" y="1318885"/>
              <a:chExt cx="1913272" cy="1494395"/>
            </a:xfrm>
          </p:grpSpPr>
          <p:sp>
            <p:nvSpPr>
              <p:cNvPr id="2057" name="TextBox 2056"/>
              <p:cNvSpPr txBox="1"/>
              <p:nvPr/>
            </p:nvSpPr>
            <p:spPr>
              <a:xfrm>
                <a:off x="6783661" y="1491914"/>
                <a:ext cx="13475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spc="300" dirty="0">
                    <a:solidFill>
                      <a:srgbClr val="8F9AA0"/>
                    </a:solidFill>
                    <a:latin typeface="Eurostile BQ" pitchFamily="50" charset="0"/>
                  </a:rPr>
                  <a:t>02</a:t>
                </a:r>
              </a:p>
            </p:txBody>
          </p:sp>
          <p:sp>
            <p:nvSpPr>
              <p:cNvPr id="2058" name="TextBox 2057"/>
              <p:cNvSpPr txBox="1"/>
              <p:nvPr/>
            </p:nvSpPr>
            <p:spPr>
              <a:xfrm>
                <a:off x="6500793" y="1920215"/>
                <a:ext cx="1913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solidFill>
                      <a:srgbClr val="A6AEB4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55166" y="2166949"/>
                <a:ext cx="140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Do not forget to subscribe to our channel.</a:t>
                </a:r>
              </a:p>
            </p:txBody>
          </p:sp>
          <p:sp>
            <p:nvSpPr>
              <p:cNvPr id="2059" name="TextBox 2058"/>
              <p:cNvSpPr txBox="1"/>
              <p:nvPr/>
            </p:nvSpPr>
            <p:spPr>
              <a:xfrm>
                <a:off x="6755166" y="1318885"/>
                <a:ext cx="1347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6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POINT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00797" y="4135528"/>
              <a:ext cx="1913272" cy="1494395"/>
              <a:chOff x="6500793" y="1318885"/>
              <a:chExt cx="1913272" cy="1494395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783661" y="1491914"/>
                <a:ext cx="13475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spc="300" dirty="0">
                    <a:solidFill>
                      <a:srgbClr val="8F9AA0"/>
                    </a:solidFill>
                    <a:latin typeface="Eurostile BQ" pitchFamily="50" charset="0"/>
                  </a:rPr>
                  <a:t>04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00793" y="1920215"/>
                <a:ext cx="1913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solidFill>
                      <a:srgbClr val="A6AEB4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755166" y="2166949"/>
                <a:ext cx="140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Do not forget to subscribe to our channel.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55166" y="1318885"/>
                <a:ext cx="1347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6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POINT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569385" y="4135526"/>
              <a:ext cx="1913272" cy="1494395"/>
              <a:chOff x="6500793" y="1318885"/>
              <a:chExt cx="1913272" cy="149439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783661" y="1491914"/>
                <a:ext cx="13475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spc="300" dirty="0">
                    <a:solidFill>
                      <a:srgbClr val="8F9AA0"/>
                    </a:solidFill>
                    <a:latin typeface="Eurostile BQ" pitchFamily="50" charset="0"/>
                  </a:rPr>
                  <a:t>03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00793" y="1920215"/>
                <a:ext cx="1913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solidFill>
                      <a:srgbClr val="A6AEB4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55166" y="2166949"/>
                <a:ext cx="140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Do not forget to subscribe to our channel.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755166" y="1318885"/>
                <a:ext cx="1347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6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POINT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576509" y="1206943"/>
              <a:ext cx="1913272" cy="1494395"/>
              <a:chOff x="6500793" y="1318885"/>
              <a:chExt cx="1913272" cy="149439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783661" y="1491914"/>
                <a:ext cx="13475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spc="300" dirty="0">
                    <a:solidFill>
                      <a:srgbClr val="8F9AA0"/>
                    </a:solidFill>
                    <a:latin typeface="Eurostile BQ" pitchFamily="50" charset="0"/>
                  </a:rPr>
                  <a:t>01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00793" y="1920215"/>
                <a:ext cx="1913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solidFill>
                      <a:srgbClr val="A6AEB4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CREATIVE VENUS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755166" y="2166949"/>
                <a:ext cx="140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Add your text here. Do not forget to subscribe to our channel.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55166" y="1318885"/>
                <a:ext cx="1347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600" dirty="0">
                    <a:solidFill>
                      <a:srgbClr val="A6AEB4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POINT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80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Open Sans Condensed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2017-06-10T08:29:13Z</dcterms:created>
  <dcterms:modified xsi:type="dcterms:W3CDTF">2017-06-10T09:30:51Z</dcterms:modified>
</cp:coreProperties>
</file>