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DD3"/>
    <a:srgbClr val="00487E"/>
    <a:srgbClr val="00668A"/>
    <a:srgbClr val="0081AE"/>
    <a:srgbClr val="007BA6"/>
    <a:srgbClr val="006F96"/>
    <a:srgbClr val="0091C4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0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6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4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3FB7-4D1D-41A9-9586-B9B946DEABF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C684-E7EA-4E70-BC18-8459D1C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7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87E"/>
            </a:gs>
            <a:gs pos="49000">
              <a:srgbClr val="00668A"/>
            </a:gs>
            <a:gs pos="97000">
              <a:srgbClr val="00487E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/>
          <p:cNvSpPr/>
          <p:nvPr/>
        </p:nvSpPr>
        <p:spPr>
          <a:xfrm flipH="1">
            <a:off x="9028478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: Shape 39"/>
          <p:cNvSpPr/>
          <p:nvPr/>
        </p:nvSpPr>
        <p:spPr>
          <a:xfrm flipH="1">
            <a:off x="9028478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/>
          <p:cNvSpPr/>
          <p:nvPr/>
        </p:nvSpPr>
        <p:spPr>
          <a:xfrm>
            <a:off x="0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: Shape 37"/>
          <p:cNvSpPr/>
          <p:nvPr/>
        </p:nvSpPr>
        <p:spPr>
          <a:xfrm>
            <a:off x="-12960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3585028" y="891087"/>
            <a:ext cx="5021944" cy="5059771"/>
            <a:chOff x="3472735" y="891087"/>
            <a:chExt cx="5021944" cy="5059771"/>
          </a:xfrm>
        </p:grpSpPr>
        <p:sp>
          <p:nvSpPr>
            <p:cNvPr id="18" name="Rectangle: Rounded Corners 3"/>
            <p:cNvSpPr/>
            <p:nvPr/>
          </p:nvSpPr>
          <p:spPr>
            <a:xfrm rot="5400000">
              <a:off x="5263707" y="2757713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3472735" y="928914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7054679" y="891087"/>
              <a:ext cx="1440000" cy="14400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3"/>
            <p:cNvSpPr/>
            <p:nvPr/>
          </p:nvSpPr>
          <p:spPr>
            <a:xfrm rot="5400000" flipH="1">
              <a:off x="1681763" y="2757713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5400000" flipH="1">
              <a:off x="3472735" y="928914"/>
              <a:ext cx="1440000" cy="1440000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3"/>
            <p:cNvSpPr/>
            <p:nvPr/>
          </p:nvSpPr>
          <p:spPr>
            <a:xfrm flipH="1">
              <a:off x="3472735" y="4548685"/>
              <a:ext cx="5021944" cy="1364346"/>
            </a:xfrm>
            <a:custGeom>
              <a:avLst/>
              <a:gdLst>
                <a:gd name="connsiteX0" fmla="*/ 0 w 5021943"/>
                <a:gd name="connsiteY0" fmla="*/ 682172 h 1364343"/>
                <a:gd name="connsiteX1" fmla="*/ 682172 w 5021943"/>
                <a:gd name="connsiteY1" fmla="*/ 0 h 1364343"/>
                <a:gd name="connsiteX2" fmla="*/ 4339772 w 5021943"/>
                <a:gd name="connsiteY2" fmla="*/ 0 h 1364343"/>
                <a:gd name="connsiteX3" fmla="*/ 5021944 w 5021943"/>
                <a:gd name="connsiteY3" fmla="*/ 682172 h 1364343"/>
                <a:gd name="connsiteX4" fmla="*/ 5021943 w 5021943"/>
                <a:gd name="connsiteY4" fmla="*/ 682172 h 1364343"/>
                <a:gd name="connsiteX5" fmla="*/ 4339771 w 5021943"/>
                <a:gd name="connsiteY5" fmla="*/ 1364344 h 1364343"/>
                <a:gd name="connsiteX6" fmla="*/ 682172 w 5021943"/>
                <a:gd name="connsiteY6" fmla="*/ 1364343 h 1364343"/>
                <a:gd name="connsiteX7" fmla="*/ 0 w 5021943"/>
                <a:gd name="connsiteY7" fmla="*/ 682171 h 1364343"/>
                <a:gd name="connsiteX8" fmla="*/ 0 w 5021943"/>
                <a:gd name="connsiteY8" fmla="*/ 682172 h 1364343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682172 w 5021944"/>
                <a:gd name="connsiteY7" fmla="*/ 1364345 h 1364346"/>
                <a:gd name="connsiteX8" fmla="*/ 0 w 5021944"/>
                <a:gd name="connsiteY8" fmla="*/ 682173 h 1364346"/>
                <a:gd name="connsiteX9" fmla="*/ 0 w 5021944"/>
                <a:gd name="connsiteY9" fmla="*/ 682174 h 1364346"/>
                <a:gd name="connsiteX0" fmla="*/ 0 w 5021944"/>
                <a:gd name="connsiteY0" fmla="*/ 682174 h 1364346"/>
                <a:gd name="connsiteX1" fmla="*/ 682172 w 5021944"/>
                <a:gd name="connsiteY1" fmla="*/ 2 h 1364346"/>
                <a:gd name="connsiteX2" fmla="*/ 2510036 w 5021944"/>
                <a:gd name="connsiteY2" fmla="*/ 157521 h 1364346"/>
                <a:gd name="connsiteX3" fmla="*/ 4339772 w 5021944"/>
                <a:gd name="connsiteY3" fmla="*/ 2 h 1364346"/>
                <a:gd name="connsiteX4" fmla="*/ 5021944 w 5021944"/>
                <a:gd name="connsiteY4" fmla="*/ 682174 h 1364346"/>
                <a:gd name="connsiteX5" fmla="*/ 5021943 w 5021944"/>
                <a:gd name="connsiteY5" fmla="*/ 682174 h 1364346"/>
                <a:gd name="connsiteX6" fmla="*/ 4339771 w 5021944"/>
                <a:gd name="connsiteY6" fmla="*/ 1364346 h 1364346"/>
                <a:gd name="connsiteX7" fmla="*/ 2510035 w 5021944"/>
                <a:gd name="connsiteY7" fmla="*/ 1209361 h 1364346"/>
                <a:gd name="connsiteX8" fmla="*/ 682172 w 5021944"/>
                <a:gd name="connsiteY8" fmla="*/ 1364345 h 1364346"/>
                <a:gd name="connsiteX9" fmla="*/ 0 w 5021944"/>
                <a:gd name="connsiteY9" fmla="*/ 682173 h 1364346"/>
                <a:gd name="connsiteX10" fmla="*/ 0 w 5021944"/>
                <a:gd name="connsiteY10" fmla="*/ 682174 h 13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21944" h="1364346">
                  <a:moveTo>
                    <a:pt x="0" y="682174"/>
                  </a:moveTo>
                  <a:cubicBezTo>
                    <a:pt x="0" y="305421"/>
                    <a:pt x="305419" y="2"/>
                    <a:pt x="682172" y="2"/>
                  </a:cubicBezTo>
                  <a:cubicBezTo>
                    <a:pt x="1291460" y="-785"/>
                    <a:pt x="1900748" y="158308"/>
                    <a:pt x="2510036" y="157521"/>
                  </a:cubicBezTo>
                  <a:cubicBezTo>
                    <a:pt x="3119948" y="158308"/>
                    <a:pt x="3729860" y="-785"/>
                    <a:pt x="4339772" y="2"/>
                  </a:cubicBezTo>
                  <a:cubicBezTo>
                    <a:pt x="4716525" y="2"/>
                    <a:pt x="5021944" y="305421"/>
                    <a:pt x="5021944" y="682174"/>
                  </a:cubicBezTo>
                  <a:lnTo>
                    <a:pt x="5021943" y="682174"/>
                  </a:lnTo>
                  <a:cubicBezTo>
                    <a:pt x="5021943" y="1058927"/>
                    <a:pt x="4716524" y="1364346"/>
                    <a:pt x="4339771" y="1364346"/>
                  </a:cubicBezTo>
                  <a:cubicBezTo>
                    <a:pt x="3729859" y="1364108"/>
                    <a:pt x="3119947" y="1209599"/>
                    <a:pt x="2510035" y="1209361"/>
                  </a:cubicBezTo>
                  <a:lnTo>
                    <a:pt x="682172" y="1364345"/>
                  </a:lnTo>
                  <a:cubicBezTo>
                    <a:pt x="305419" y="1364345"/>
                    <a:pt x="0" y="1058926"/>
                    <a:pt x="0" y="682173"/>
                  </a:cubicBezTo>
                  <a:lnTo>
                    <a:pt x="0" y="68217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3472735" y="4510858"/>
              <a:ext cx="1440000" cy="144000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7054679" y="4510858"/>
              <a:ext cx="1440000" cy="1440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4315326" y="1743977"/>
              <a:ext cx="3374587" cy="3374587"/>
            </a:xfrm>
            <a:prstGeom prst="ellipse">
              <a:avLst/>
            </a:prstGeom>
            <a:solidFill>
              <a:srgbClr val="0048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Graphic 21" descr="Shopping car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2735" y="4870858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Label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2735" y="1251087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gnifying glas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4679" y="1251087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Calculato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4679" y="4870858"/>
              <a:ext cx="720000" cy="72000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228976" y="86379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30</a:t>
            </a:r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35287" y="483668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04992" y="86379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</a:t>
            </a:r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4992" y="483668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</a:t>
            </a:r>
            <a:r>
              <a:rPr lang="en-IN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5136" y="2823500"/>
            <a:ext cx="21817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Mistral" panose="03090702030407020403" pitchFamily="66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FIGURES</a:t>
            </a:r>
            <a:endParaRPr lang="en-IN" sz="5400" spc="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/>
          <p:cNvSpPr/>
          <p:nvPr/>
        </p:nvSpPr>
        <p:spPr>
          <a:xfrm flipH="1">
            <a:off x="9028478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: Shape 39"/>
          <p:cNvSpPr/>
          <p:nvPr/>
        </p:nvSpPr>
        <p:spPr>
          <a:xfrm flipH="1">
            <a:off x="9028478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/>
          <p:cNvSpPr/>
          <p:nvPr/>
        </p:nvSpPr>
        <p:spPr>
          <a:xfrm>
            <a:off x="0" y="4758177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: Shape 37"/>
          <p:cNvSpPr/>
          <p:nvPr/>
        </p:nvSpPr>
        <p:spPr>
          <a:xfrm>
            <a:off x="-12960" y="816233"/>
            <a:ext cx="3163522" cy="1154854"/>
          </a:xfrm>
          <a:custGeom>
            <a:avLst/>
            <a:gdLst>
              <a:gd name="connsiteX0" fmla="*/ 0 w 2718756"/>
              <a:gd name="connsiteY0" fmla="*/ 0 h 1080000"/>
              <a:gd name="connsiteX1" fmla="*/ 812716 w 2718756"/>
              <a:gd name="connsiteY1" fmla="*/ 0 h 1080000"/>
              <a:gd name="connsiteX2" fmla="*/ 1828800 w 2718756"/>
              <a:gd name="connsiteY2" fmla="*/ 0 h 1080000"/>
              <a:gd name="connsiteX3" fmla="*/ 2178756 w 2718756"/>
              <a:gd name="connsiteY3" fmla="*/ 0 h 1080000"/>
              <a:gd name="connsiteX4" fmla="*/ 2718756 w 2718756"/>
              <a:gd name="connsiteY4" fmla="*/ 540000 h 1080000"/>
              <a:gd name="connsiteX5" fmla="*/ 2178756 w 2718756"/>
              <a:gd name="connsiteY5" fmla="*/ 1080000 h 1080000"/>
              <a:gd name="connsiteX6" fmla="*/ 1828800 w 2718756"/>
              <a:gd name="connsiteY6" fmla="*/ 1080000 h 1080000"/>
              <a:gd name="connsiteX7" fmla="*/ 812716 w 2718756"/>
              <a:gd name="connsiteY7" fmla="*/ 1080000 h 1080000"/>
              <a:gd name="connsiteX8" fmla="*/ 0 w 2718756"/>
              <a:gd name="connsiteY8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756" h="1080000">
                <a:moveTo>
                  <a:pt x="0" y="0"/>
                </a:moveTo>
                <a:lnTo>
                  <a:pt x="812716" y="0"/>
                </a:lnTo>
                <a:lnTo>
                  <a:pt x="1828800" y="0"/>
                </a:lnTo>
                <a:lnTo>
                  <a:pt x="2178756" y="0"/>
                </a:lnTo>
                <a:cubicBezTo>
                  <a:pt x="2476990" y="0"/>
                  <a:pt x="2718756" y="241766"/>
                  <a:pt x="2718756" y="540000"/>
                </a:cubicBezTo>
                <a:cubicBezTo>
                  <a:pt x="2718756" y="838234"/>
                  <a:pt x="2476990" y="1080000"/>
                  <a:pt x="2178756" y="1080000"/>
                </a:cubicBezTo>
                <a:lnTo>
                  <a:pt x="1828800" y="1080000"/>
                </a:lnTo>
                <a:lnTo>
                  <a:pt x="812716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228976" y="86379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30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35287" y="483668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04992" y="86379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4992" y="4836681"/>
            <a:ext cx="19410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%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5028" y="891087"/>
            <a:ext cx="5021944" cy="5059771"/>
            <a:chOff x="3585028" y="891087"/>
            <a:chExt cx="5021944" cy="5059771"/>
          </a:xfrm>
        </p:grpSpPr>
        <p:grpSp>
          <p:nvGrpSpPr>
            <p:cNvPr id="42" name="Group 41"/>
            <p:cNvGrpSpPr/>
            <p:nvPr/>
          </p:nvGrpSpPr>
          <p:grpSpPr>
            <a:xfrm>
              <a:off x="3585028" y="891087"/>
              <a:ext cx="5021944" cy="5059771"/>
              <a:chOff x="3472735" y="891087"/>
              <a:chExt cx="5021944" cy="5059771"/>
            </a:xfrm>
          </p:grpSpPr>
          <p:sp>
            <p:nvSpPr>
              <p:cNvPr id="18" name="Rectangle: Rounded Corners 3"/>
              <p:cNvSpPr/>
              <p:nvPr/>
            </p:nvSpPr>
            <p:spPr>
              <a:xfrm rot="5400000">
                <a:off x="5263707" y="2757713"/>
                <a:ext cx="5021944" cy="1364346"/>
              </a:xfrm>
              <a:custGeom>
                <a:avLst/>
                <a:gdLst>
                  <a:gd name="connsiteX0" fmla="*/ 0 w 5021943"/>
                  <a:gd name="connsiteY0" fmla="*/ 682172 h 1364343"/>
                  <a:gd name="connsiteX1" fmla="*/ 682172 w 5021943"/>
                  <a:gd name="connsiteY1" fmla="*/ 0 h 1364343"/>
                  <a:gd name="connsiteX2" fmla="*/ 4339772 w 5021943"/>
                  <a:gd name="connsiteY2" fmla="*/ 0 h 1364343"/>
                  <a:gd name="connsiteX3" fmla="*/ 5021944 w 5021943"/>
                  <a:gd name="connsiteY3" fmla="*/ 682172 h 1364343"/>
                  <a:gd name="connsiteX4" fmla="*/ 5021943 w 5021943"/>
                  <a:gd name="connsiteY4" fmla="*/ 682172 h 1364343"/>
                  <a:gd name="connsiteX5" fmla="*/ 4339771 w 5021943"/>
                  <a:gd name="connsiteY5" fmla="*/ 1364344 h 1364343"/>
                  <a:gd name="connsiteX6" fmla="*/ 682172 w 5021943"/>
                  <a:gd name="connsiteY6" fmla="*/ 1364343 h 1364343"/>
                  <a:gd name="connsiteX7" fmla="*/ 0 w 5021943"/>
                  <a:gd name="connsiteY7" fmla="*/ 682171 h 1364343"/>
                  <a:gd name="connsiteX8" fmla="*/ 0 w 5021943"/>
                  <a:gd name="connsiteY8" fmla="*/ 682172 h 1364343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682172 w 5021944"/>
                  <a:gd name="connsiteY7" fmla="*/ 1364345 h 1364346"/>
                  <a:gd name="connsiteX8" fmla="*/ 0 w 5021944"/>
                  <a:gd name="connsiteY8" fmla="*/ 682173 h 1364346"/>
                  <a:gd name="connsiteX9" fmla="*/ 0 w 5021944"/>
                  <a:gd name="connsiteY9" fmla="*/ 682174 h 1364346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2510035 w 5021944"/>
                  <a:gd name="connsiteY7" fmla="*/ 1209361 h 1364346"/>
                  <a:gd name="connsiteX8" fmla="*/ 682172 w 5021944"/>
                  <a:gd name="connsiteY8" fmla="*/ 1364345 h 1364346"/>
                  <a:gd name="connsiteX9" fmla="*/ 0 w 5021944"/>
                  <a:gd name="connsiteY9" fmla="*/ 682173 h 1364346"/>
                  <a:gd name="connsiteX10" fmla="*/ 0 w 5021944"/>
                  <a:gd name="connsiteY10" fmla="*/ 682174 h 13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21944" h="1364346">
                    <a:moveTo>
                      <a:pt x="0" y="682174"/>
                    </a:moveTo>
                    <a:cubicBezTo>
                      <a:pt x="0" y="305421"/>
                      <a:pt x="305419" y="2"/>
                      <a:pt x="682172" y="2"/>
                    </a:cubicBezTo>
                    <a:cubicBezTo>
                      <a:pt x="1291460" y="-785"/>
                      <a:pt x="1900748" y="158308"/>
                      <a:pt x="2510036" y="157521"/>
                    </a:cubicBezTo>
                    <a:cubicBezTo>
                      <a:pt x="3119948" y="158308"/>
                      <a:pt x="3729860" y="-785"/>
                      <a:pt x="4339772" y="2"/>
                    </a:cubicBezTo>
                    <a:cubicBezTo>
                      <a:pt x="4716525" y="2"/>
                      <a:pt x="5021944" y="305421"/>
                      <a:pt x="5021944" y="682174"/>
                    </a:cubicBezTo>
                    <a:lnTo>
                      <a:pt x="5021943" y="682174"/>
                    </a:lnTo>
                    <a:cubicBezTo>
                      <a:pt x="5021943" y="1058927"/>
                      <a:pt x="4716524" y="1364346"/>
                      <a:pt x="4339771" y="1364346"/>
                    </a:cubicBezTo>
                    <a:cubicBezTo>
                      <a:pt x="3729859" y="1364108"/>
                      <a:pt x="3119947" y="1209599"/>
                      <a:pt x="2510035" y="1209361"/>
                    </a:cubicBezTo>
                    <a:lnTo>
                      <a:pt x="682172" y="1364345"/>
                    </a:lnTo>
                    <a:cubicBezTo>
                      <a:pt x="305419" y="1364345"/>
                      <a:pt x="0" y="1058926"/>
                      <a:pt x="0" y="682173"/>
                    </a:cubicBezTo>
                    <a:lnTo>
                      <a:pt x="0" y="68217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: Rounded Corners 3"/>
              <p:cNvSpPr/>
              <p:nvPr/>
            </p:nvSpPr>
            <p:spPr>
              <a:xfrm>
                <a:off x="3472735" y="928914"/>
                <a:ext cx="5021944" cy="1364346"/>
              </a:xfrm>
              <a:custGeom>
                <a:avLst/>
                <a:gdLst>
                  <a:gd name="connsiteX0" fmla="*/ 0 w 5021943"/>
                  <a:gd name="connsiteY0" fmla="*/ 682172 h 1364343"/>
                  <a:gd name="connsiteX1" fmla="*/ 682172 w 5021943"/>
                  <a:gd name="connsiteY1" fmla="*/ 0 h 1364343"/>
                  <a:gd name="connsiteX2" fmla="*/ 4339772 w 5021943"/>
                  <a:gd name="connsiteY2" fmla="*/ 0 h 1364343"/>
                  <a:gd name="connsiteX3" fmla="*/ 5021944 w 5021943"/>
                  <a:gd name="connsiteY3" fmla="*/ 682172 h 1364343"/>
                  <a:gd name="connsiteX4" fmla="*/ 5021943 w 5021943"/>
                  <a:gd name="connsiteY4" fmla="*/ 682172 h 1364343"/>
                  <a:gd name="connsiteX5" fmla="*/ 4339771 w 5021943"/>
                  <a:gd name="connsiteY5" fmla="*/ 1364344 h 1364343"/>
                  <a:gd name="connsiteX6" fmla="*/ 682172 w 5021943"/>
                  <a:gd name="connsiteY6" fmla="*/ 1364343 h 1364343"/>
                  <a:gd name="connsiteX7" fmla="*/ 0 w 5021943"/>
                  <a:gd name="connsiteY7" fmla="*/ 682171 h 1364343"/>
                  <a:gd name="connsiteX8" fmla="*/ 0 w 5021943"/>
                  <a:gd name="connsiteY8" fmla="*/ 682172 h 1364343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682172 w 5021944"/>
                  <a:gd name="connsiteY7" fmla="*/ 1364345 h 1364346"/>
                  <a:gd name="connsiteX8" fmla="*/ 0 w 5021944"/>
                  <a:gd name="connsiteY8" fmla="*/ 682173 h 1364346"/>
                  <a:gd name="connsiteX9" fmla="*/ 0 w 5021944"/>
                  <a:gd name="connsiteY9" fmla="*/ 682174 h 1364346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2510035 w 5021944"/>
                  <a:gd name="connsiteY7" fmla="*/ 1209361 h 1364346"/>
                  <a:gd name="connsiteX8" fmla="*/ 682172 w 5021944"/>
                  <a:gd name="connsiteY8" fmla="*/ 1364345 h 1364346"/>
                  <a:gd name="connsiteX9" fmla="*/ 0 w 5021944"/>
                  <a:gd name="connsiteY9" fmla="*/ 682173 h 1364346"/>
                  <a:gd name="connsiteX10" fmla="*/ 0 w 5021944"/>
                  <a:gd name="connsiteY10" fmla="*/ 682174 h 13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21944" h="1364346">
                    <a:moveTo>
                      <a:pt x="0" y="682174"/>
                    </a:moveTo>
                    <a:cubicBezTo>
                      <a:pt x="0" y="305421"/>
                      <a:pt x="305419" y="2"/>
                      <a:pt x="682172" y="2"/>
                    </a:cubicBezTo>
                    <a:cubicBezTo>
                      <a:pt x="1291460" y="-785"/>
                      <a:pt x="1900748" y="158308"/>
                      <a:pt x="2510036" y="157521"/>
                    </a:cubicBezTo>
                    <a:cubicBezTo>
                      <a:pt x="3119948" y="158308"/>
                      <a:pt x="3729860" y="-785"/>
                      <a:pt x="4339772" y="2"/>
                    </a:cubicBezTo>
                    <a:cubicBezTo>
                      <a:pt x="4716525" y="2"/>
                      <a:pt x="5021944" y="305421"/>
                      <a:pt x="5021944" y="682174"/>
                    </a:cubicBezTo>
                    <a:lnTo>
                      <a:pt x="5021943" y="682174"/>
                    </a:lnTo>
                    <a:cubicBezTo>
                      <a:pt x="5021943" y="1058927"/>
                      <a:pt x="4716524" y="1364346"/>
                      <a:pt x="4339771" y="1364346"/>
                    </a:cubicBezTo>
                    <a:cubicBezTo>
                      <a:pt x="3729859" y="1364108"/>
                      <a:pt x="3119947" y="1209599"/>
                      <a:pt x="2510035" y="1209361"/>
                    </a:cubicBezTo>
                    <a:lnTo>
                      <a:pt x="682172" y="1364345"/>
                    </a:lnTo>
                    <a:cubicBezTo>
                      <a:pt x="305419" y="1364345"/>
                      <a:pt x="0" y="1058926"/>
                      <a:pt x="0" y="682173"/>
                    </a:cubicBezTo>
                    <a:lnTo>
                      <a:pt x="0" y="68217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054679" y="891087"/>
                <a:ext cx="1440000" cy="1440000"/>
              </a:xfrm>
              <a:prstGeom prst="ellipse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3"/>
              <p:cNvSpPr/>
              <p:nvPr/>
            </p:nvSpPr>
            <p:spPr>
              <a:xfrm rot="5400000" flipH="1">
                <a:off x="1681763" y="2757713"/>
                <a:ext cx="5021944" cy="1364346"/>
              </a:xfrm>
              <a:custGeom>
                <a:avLst/>
                <a:gdLst>
                  <a:gd name="connsiteX0" fmla="*/ 0 w 5021943"/>
                  <a:gd name="connsiteY0" fmla="*/ 682172 h 1364343"/>
                  <a:gd name="connsiteX1" fmla="*/ 682172 w 5021943"/>
                  <a:gd name="connsiteY1" fmla="*/ 0 h 1364343"/>
                  <a:gd name="connsiteX2" fmla="*/ 4339772 w 5021943"/>
                  <a:gd name="connsiteY2" fmla="*/ 0 h 1364343"/>
                  <a:gd name="connsiteX3" fmla="*/ 5021944 w 5021943"/>
                  <a:gd name="connsiteY3" fmla="*/ 682172 h 1364343"/>
                  <a:gd name="connsiteX4" fmla="*/ 5021943 w 5021943"/>
                  <a:gd name="connsiteY4" fmla="*/ 682172 h 1364343"/>
                  <a:gd name="connsiteX5" fmla="*/ 4339771 w 5021943"/>
                  <a:gd name="connsiteY5" fmla="*/ 1364344 h 1364343"/>
                  <a:gd name="connsiteX6" fmla="*/ 682172 w 5021943"/>
                  <a:gd name="connsiteY6" fmla="*/ 1364343 h 1364343"/>
                  <a:gd name="connsiteX7" fmla="*/ 0 w 5021943"/>
                  <a:gd name="connsiteY7" fmla="*/ 682171 h 1364343"/>
                  <a:gd name="connsiteX8" fmla="*/ 0 w 5021943"/>
                  <a:gd name="connsiteY8" fmla="*/ 682172 h 1364343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682172 w 5021944"/>
                  <a:gd name="connsiteY7" fmla="*/ 1364345 h 1364346"/>
                  <a:gd name="connsiteX8" fmla="*/ 0 w 5021944"/>
                  <a:gd name="connsiteY8" fmla="*/ 682173 h 1364346"/>
                  <a:gd name="connsiteX9" fmla="*/ 0 w 5021944"/>
                  <a:gd name="connsiteY9" fmla="*/ 682174 h 1364346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2510035 w 5021944"/>
                  <a:gd name="connsiteY7" fmla="*/ 1209361 h 1364346"/>
                  <a:gd name="connsiteX8" fmla="*/ 682172 w 5021944"/>
                  <a:gd name="connsiteY8" fmla="*/ 1364345 h 1364346"/>
                  <a:gd name="connsiteX9" fmla="*/ 0 w 5021944"/>
                  <a:gd name="connsiteY9" fmla="*/ 682173 h 1364346"/>
                  <a:gd name="connsiteX10" fmla="*/ 0 w 5021944"/>
                  <a:gd name="connsiteY10" fmla="*/ 682174 h 13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21944" h="1364346">
                    <a:moveTo>
                      <a:pt x="0" y="682174"/>
                    </a:moveTo>
                    <a:cubicBezTo>
                      <a:pt x="0" y="305421"/>
                      <a:pt x="305419" y="2"/>
                      <a:pt x="682172" y="2"/>
                    </a:cubicBezTo>
                    <a:cubicBezTo>
                      <a:pt x="1291460" y="-785"/>
                      <a:pt x="1900748" y="158308"/>
                      <a:pt x="2510036" y="157521"/>
                    </a:cubicBezTo>
                    <a:cubicBezTo>
                      <a:pt x="3119948" y="158308"/>
                      <a:pt x="3729860" y="-785"/>
                      <a:pt x="4339772" y="2"/>
                    </a:cubicBezTo>
                    <a:cubicBezTo>
                      <a:pt x="4716525" y="2"/>
                      <a:pt x="5021944" y="305421"/>
                      <a:pt x="5021944" y="682174"/>
                    </a:cubicBezTo>
                    <a:lnTo>
                      <a:pt x="5021943" y="682174"/>
                    </a:lnTo>
                    <a:cubicBezTo>
                      <a:pt x="5021943" y="1058927"/>
                      <a:pt x="4716524" y="1364346"/>
                      <a:pt x="4339771" y="1364346"/>
                    </a:cubicBezTo>
                    <a:cubicBezTo>
                      <a:pt x="3729859" y="1364108"/>
                      <a:pt x="3119947" y="1209599"/>
                      <a:pt x="2510035" y="1209361"/>
                    </a:cubicBezTo>
                    <a:lnTo>
                      <a:pt x="682172" y="1364345"/>
                    </a:lnTo>
                    <a:cubicBezTo>
                      <a:pt x="305419" y="1364345"/>
                      <a:pt x="0" y="1058926"/>
                      <a:pt x="0" y="682173"/>
                    </a:cubicBezTo>
                    <a:lnTo>
                      <a:pt x="0" y="68217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 flipH="1">
                <a:off x="3472735" y="928914"/>
                <a:ext cx="1440000" cy="1440000"/>
              </a:xfrm>
              <a:prstGeom prst="ellipse">
                <a:avLst/>
              </a:prstGeom>
              <a:solidFill>
                <a:schemeClr val="accent5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3"/>
              <p:cNvSpPr/>
              <p:nvPr/>
            </p:nvSpPr>
            <p:spPr>
              <a:xfrm flipH="1">
                <a:off x="3472735" y="4548685"/>
                <a:ext cx="5021944" cy="1364346"/>
              </a:xfrm>
              <a:custGeom>
                <a:avLst/>
                <a:gdLst>
                  <a:gd name="connsiteX0" fmla="*/ 0 w 5021943"/>
                  <a:gd name="connsiteY0" fmla="*/ 682172 h 1364343"/>
                  <a:gd name="connsiteX1" fmla="*/ 682172 w 5021943"/>
                  <a:gd name="connsiteY1" fmla="*/ 0 h 1364343"/>
                  <a:gd name="connsiteX2" fmla="*/ 4339772 w 5021943"/>
                  <a:gd name="connsiteY2" fmla="*/ 0 h 1364343"/>
                  <a:gd name="connsiteX3" fmla="*/ 5021944 w 5021943"/>
                  <a:gd name="connsiteY3" fmla="*/ 682172 h 1364343"/>
                  <a:gd name="connsiteX4" fmla="*/ 5021943 w 5021943"/>
                  <a:gd name="connsiteY4" fmla="*/ 682172 h 1364343"/>
                  <a:gd name="connsiteX5" fmla="*/ 4339771 w 5021943"/>
                  <a:gd name="connsiteY5" fmla="*/ 1364344 h 1364343"/>
                  <a:gd name="connsiteX6" fmla="*/ 682172 w 5021943"/>
                  <a:gd name="connsiteY6" fmla="*/ 1364343 h 1364343"/>
                  <a:gd name="connsiteX7" fmla="*/ 0 w 5021943"/>
                  <a:gd name="connsiteY7" fmla="*/ 682171 h 1364343"/>
                  <a:gd name="connsiteX8" fmla="*/ 0 w 5021943"/>
                  <a:gd name="connsiteY8" fmla="*/ 682172 h 1364343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682172 w 5021944"/>
                  <a:gd name="connsiteY7" fmla="*/ 1364345 h 1364346"/>
                  <a:gd name="connsiteX8" fmla="*/ 0 w 5021944"/>
                  <a:gd name="connsiteY8" fmla="*/ 682173 h 1364346"/>
                  <a:gd name="connsiteX9" fmla="*/ 0 w 5021944"/>
                  <a:gd name="connsiteY9" fmla="*/ 682174 h 1364346"/>
                  <a:gd name="connsiteX0" fmla="*/ 0 w 5021944"/>
                  <a:gd name="connsiteY0" fmla="*/ 682174 h 1364346"/>
                  <a:gd name="connsiteX1" fmla="*/ 682172 w 5021944"/>
                  <a:gd name="connsiteY1" fmla="*/ 2 h 1364346"/>
                  <a:gd name="connsiteX2" fmla="*/ 2510036 w 5021944"/>
                  <a:gd name="connsiteY2" fmla="*/ 157521 h 1364346"/>
                  <a:gd name="connsiteX3" fmla="*/ 4339772 w 5021944"/>
                  <a:gd name="connsiteY3" fmla="*/ 2 h 1364346"/>
                  <a:gd name="connsiteX4" fmla="*/ 5021944 w 5021944"/>
                  <a:gd name="connsiteY4" fmla="*/ 682174 h 1364346"/>
                  <a:gd name="connsiteX5" fmla="*/ 5021943 w 5021944"/>
                  <a:gd name="connsiteY5" fmla="*/ 682174 h 1364346"/>
                  <a:gd name="connsiteX6" fmla="*/ 4339771 w 5021944"/>
                  <a:gd name="connsiteY6" fmla="*/ 1364346 h 1364346"/>
                  <a:gd name="connsiteX7" fmla="*/ 2510035 w 5021944"/>
                  <a:gd name="connsiteY7" fmla="*/ 1209361 h 1364346"/>
                  <a:gd name="connsiteX8" fmla="*/ 682172 w 5021944"/>
                  <a:gd name="connsiteY8" fmla="*/ 1364345 h 1364346"/>
                  <a:gd name="connsiteX9" fmla="*/ 0 w 5021944"/>
                  <a:gd name="connsiteY9" fmla="*/ 682173 h 1364346"/>
                  <a:gd name="connsiteX10" fmla="*/ 0 w 5021944"/>
                  <a:gd name="connsiteY10" fmla="*/ 682174 h 13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21944" h="1364346">
                    <a:moveTo>
                      <a:pt x="0" y="682174"/>
                    </a:moveTo>
                    <a:cubicBezTo>
                      <a:pt x="0" y="305421"/>
                      <a:pt x="305419" y="2"/>
                      <a:pt x="682172" y="2"/>
                    </a:cubicBezTo>
                    <a:cubicBezTo>
                      <a:pt x="1291460" y="-785"/>
                      <a:pt x="1900748" y="158308"/>
                      <a:pt x="2510036" y="157521"/>
                    </a:cubicBezTo>
                    <a:cubicBezTo>
                      <a:pt x="3119948" y="158308"/>
                      <a:pt x="3729860" y="-785"/>
                      <a:pt x="4339772" y="2"/>
                    </a:cubicBezTo>
                    <a:cubicBezTo>
                      <a:pt x="4716525" y="2"/>
                      <a:pt x="5021944" y="305421"/>
                      <a:pt x="5021944" y="682174"/>
                    </a:cubicBezTo>
                    <a:lnTo>
                      <a:pt x="5021943" y="682174"/>
                    </a:lnTo>
                    <a:cubicBezTo>
                      <a:pt x="5021943" y="1058927"/>
                      <a:pt x="4716524" y="1364346"/>
                      <a:pt x="4339771" y="1364346"/>
                    </a:cubicBezTo>
                    <a:cubicBezTo>
                      <a:pt x="3729859" y="1364108"/>
                      <a:pt x="3119947" y="1209599"/>
                      <a:pt x="2510035" y="1209361"/>
                    </a:cubicBezTo>
                    <a:lnTo>
                      <a:pt x="682172" y="1364345"/>
                    </a:lnTo>
                    <a:cubicBezTo>
                      <a:pt x="305419" y="1364345"/>
                      <a:pt x="0" y="1058926"/>
                      <a:pt x="0" y="682173"/>
                    </a:cubicBezTo>
                    <a:lnTo>
                      <a:pt x="0" y="68217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3472735" y="4510858"/>
                <a:ext cx="1440000" cy="1440000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7054679" y="4510858"/>
                <a:ext cx="1440000" cy="1440000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315326" y="1743977"/>
                <a:ext cx="3374587" cy="3374587"/>
              </a:xfrm>
              <a:prstGeom prst="ellipse">
                <a:avLst/>
              </a:prstGeom>
              <a:solidFill>
                <a:srgbClr val="004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Graphic 21" descr="Shopping cart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32735" y="487085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Graphic 23" descr="Label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2735" y="12510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6" name="Graphic 25" descr="Magnifying glass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4679" y="125108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8" name="Graphic 27" descr="Calculator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14679" y="4870858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5005136" y="2823500"/>
              <a:ext cx="218172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5400" dirty="0">
                  <a:solidFill>
                    <a:schemeClr val="bg1"/>
                  </a:solidFill>
                  <a:latin typeface="Mistral" panose="03090702030407020403" pitchFamily="66" charset="0"/>
                </a:rPr>
                <a:t>Sales</a:t>
              </a:r>
            </a:p>
            <a:p>
              <a:pPr algn="ctr"/>
              <a:r>
                <a:rPr lang="en-IN" spc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FIGURES</a:t>
              </a:r>
              <a:endParaRPr lang="en-IN" sz="54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06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Mistral</vt:lpstr>
      <vt:lpstr>Open Sans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2017-05-30T17:31:17Z</dcterms:created>
  <dcterms:modified xsi:type="dcterms:W3CDTF">2017-06-03T17:46:47Z</dcterms:modified>
</cp:coreProperties>
</file>