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4F0F"/>
    <a:srgbClr val="2A6BA6"/>
    <a:srgbClr val="0F8F43"/>
    <a:srgbClr val="0C7235"/>
    <a:srgbClr val="2AC09C"/>
    <a:srgbClr val="32B885"/>
    <a:srgbClr val="65D5AA"/>
    <a:srgbClr val="47C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E02-E67B-4FC7-A9E9-43A81E57077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9D1-9765-4EE1-A8AD-B52B7D4CB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7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E02-E67B-4FC7-A9E9-43A81E57077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9D1-9765-4EE1-A8AD-B52B7D4CB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9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E02-E67B-4FC7-A9E9-43A81E57077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9D1-9765-4EE1-A8AD-B52B7D4CB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0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E02-E67B-4FC7-A9E9-43A81E57077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9D1-9765-4EE1-A8AD-B52B7D4CB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E02-E67B-4FC7-A9E9-43A81E57077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9D1-9765-4EE1-A8AD-B52B7D4CB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2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E02-E67B-4FC7-A9E9-43A81E57077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9D1-9765-4EE1-A8AD-B52B7D4CB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23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E02-E67B-4FC7-A9E9-43A81E57077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9D1-9765-4EE1-A8AD-B52B7D4CB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81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E02-E67B-4FC7-A9E9-43A81E57077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9D1-9765-4EE1-A8AD-B52B7D4CB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87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E02-E67B-4FC7-A9E9-43A81E57077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9D1-9765-4EE1-A8AD-B52B7D4CB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9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E02-E67B-4FC7-A9E9-43A81E57077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9D1-9765-4EE1-A8AD-B52B7D4CB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8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1E02-E67B-4FC7-A9E9-43A81E57077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B59D1-9765-4EE1-A8AD-B52B7D4CB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82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1E02-E67B-4FC7-A9E9-43A81E570776}" type="datetimeFigureOut">
              <a:rPr lang="en-IN" smtClean="0"/>
              <a:t>04-02-2017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59D1-9765-4EE1-A8AD-B52B7D4CB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08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260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71589482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014752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r>
                        <a:rPr lang="en-IN" sz="36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ABOUT US</a:t>
                      </a:r>
                    </a:p>
                    <a:p>
                      <a:pPr algn="ctr"/>
                      <a:endParaRPr lang="en-IN" sz="1100" b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  <a:p>
                      <a:pPr algn="ctr"/>
                      <a:r>
                        <a:rPr lang="en-IN" sz="14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This is a sample text. We have written sample text here. This sample text is used all over the places.</a:t>
                      </a:r>
                    </a:p>
                  </a:txBody>
                  <a:tcPr marL="900000" marR="900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OUR PORTFOLIO</a:t>
                      </a:r>
                    </a:p>
                    <a:p>
                      <a:pPr algn="ctr"/>
                      <a:endParaRPr lang="en-IN" sz="1100" b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This is a sample text. We have written sample text here. This sample text is used all over the places.</a:t>
                      </a:r>
                    </a:p>
                  </a:txBody>
                  <a:tcPr marL="900000" marR="90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7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717213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r>
                        <a:rPr lang="en-IN" sz="36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CAREER</a:t>
                      </a:r>
                    </a:p>
                    <a:p>
                      <a:pPr algn="ctr"/>
                      <a:endParaRPr lang="en-IN" sz="1100" b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This is a sample text. We have written sample text here. This sample text is used all over the places.</a:t>
                      </a:r>
                    </a:p>
                  </a:txBody>
                  <a:tcPr marL="900000" marR="900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0" dirty="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CONTACT US</a:t>
                      </a:r>
                    </a:p>
                    <a:p>
                      <a:pPr algn="ctr"/>
                      <a:endParaRPr lang="en-IN" sz="1100" b="0" dirty="0">
                        <a:solidFill>
                          <a:schemeClr val="bg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  <a:cs typeface="Roboto Light" panose="02000000000000000000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This is a sample text. We have written sample text here. This sample text is used all over the places.</a:t>
                      </a:r>
                    </a:p>
                  </a:txBody>
                  <a:tcPr marL="900000" marR="90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  <a:alpha val="7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07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07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4175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1034305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96370348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solidFill>
                            <a:schemeClr val="bg1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ABOUT US</a:t>
                      </a:r>
                    </a:p>
                    <a:p>
                      <a:pPr algn="ctr"/>
                      <a:endParaRPr lang="en-IN" sz="1200" b="1" dirty="0">
                        <a:solidFill>
                          <a:schemeClr val="bg1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algn="ctr"/>
                      <a:r>
                        <a:rPr lang="en-IN" sz="1600" b="0" dirty="0">
                          <a:solidFill>
                            <a:schemeClr val="bg1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This is a sample text. This is again a sample text. Now this is again a sample text.</a:t>
                      </a:r>
                    </a:p>
                  </a:txBody>
                  <a:tcPr marL="900000" marR="900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solidFill>
                            <a:schemeClr val="bg1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OUR PORTFOLIO</a:t>
                      </a:r>
                    </a:p>
                    <a:p>
                      <a:pPr algn="ctr"/>
                      <a:endParaRPr lang="en-IN" sz="1200" b="1" dirty="0">
                        <a:solidFill>
                          <a:schemeClr val="bg1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This is a sample text. This is again a sample text. Now this is again a sample text.</a:t>
                      </a:r>
                    </a:p>
                  </a:txBody>
                  <a:tcPr marL="900000" marR="90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7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926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solidFill>
                            <a:schemeClr val="bg1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CAREER</a:t>
                      </a:r>
                    </a:p>
                    <a:p>
                      <a:pPr algn="ctr"/>
                      <a:endParaRPr lang="en-IN" sz="1200" b="1" dirty="0">
                        <a:solidFill>
                          <a:schemeClr val="bg1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This is a sample text. This is again a sample text. Now this is again a sample text.</a:t>
                      </a:r>
                    </a:p>
                  </a:txBody>
                  <a:tcPr marL="900000" marR="900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  <a:alpha val="7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solidFill>
                            <a:schemeClr val="bg1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CONTACT US</a:t>
                      </a:r>
                    </a:p>
                    <a:p>
                      <a:pPr algn="ctr"/>
                      <a:endParaRPr lang="en-IN" sz="1200" b="1" dirty="0">
                        <a:solidFill>
                          <a:schemeClr val="bg1"/>
                        </a:solidFill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This is a sample text. This is again a sample text. Now this is again a sample text.</a:t>
                      </a:r>
                    </a:p>
                  </a:txBody>
                  <a:tcPr marL="900000" marR="90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  <a:alpha val="7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89421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071687" y="2686050"/>
            <a:ext cx="2000250" cy="371475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LEARN MORE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8096249" y="2686049"/>
            <a:ext cx="2000250" cy="371475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LEARN MORE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6923" y="6053140"/>
            <a:ext cx="2000250" cy="371475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LEARN MORE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1485" y="6053139"/>
            <a:ext cx="2000250" cy="371475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LEARN MORE</a:t>
            </a:r>
          </a:p>
        </p:txBody>
      </p:sp>
    </p:spTree>
    <p:extLst>
      <p:ext uri="{BB962C8B-B14F-4D97-AF65-F5344CB8AC3E}">
        <p14:creationId xmlns:p14="http://schemas.microsoft.com/office/powerpoint/2010/main" val="19647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 Condensed</vt:lpstr>
      <vt:lpstr>Roboto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4</cp:revision>
  <dcterms:created xsi:type="dcterms:W3CDTF">2017-02-04T18:06:49Z</dcterms:created>
  <dcterms:modified xsi:type="dcterms:W3CDTF">2017-02-04T18:47:23Z</dcterms:modified>
</cp:coreProperties>
</file>