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24" y="-29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4B6A-16DB-4A1D-94A1-B97555F766A4}" type="datetimeFigureOut">
              <a:rPr lang="en-IN" smtClean="0"/>
              <a:t>29-01-2017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503E-ED0C-4454-AE2E-765BBA7E9A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4B6A-16DB-4A1D-94A1-B97555F766A4}" type="datetimeFigureOut">
              <a:rPr lang="en-IN" smtClean="0"/>
              <a:t>29-01-2017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503E-ED0C-4454-AE2E-765BBA7E9A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4B6A-16DB-4A1D-94A1-B97555F766A4}" type="datetimeFigureOut">
              <a:rPr lang="en-IN" smtClean="0"/>
              <a:t>29-01-2017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503E-ED0C-4454-AE2E-765BBA7E9A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4B6A-16DB-4A1D-94A1-B97555F766A4}" type="datetimeFigureOut">
              <a:rPr lang="en-IN" smtClean="0"/>
              <a:t>29-01-2017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503E-ED0C-4454-AE2E-765BBA7E9A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4B6A-16DB-4A1D-94A1-B97555F766A4}" type="datetimeFigureOut">
              <a:rPr lang="en-IN" smtClean="0"/>
              <a:t>29-01-2017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503E-ED0C-4454-AE2E-765BBA7E9A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4B6A-16DB-4A1D-94A1-B97555F766A4}" type="datetimeFigureOut">
              <a:rPr lang="en-IN" smtClean="0"/>
              <a:t>29-01-2017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503E-ED0C-4454-AE2E-765BBA7E9A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4B6A-16DB-4A1D-94A1-B97555F766A4}" type="datetimeFigureOut">
              <a:rPr lang="en-IN" smtClean="0"/>
              <a:t>29-01-2017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503E-ED0C-4454-AE2E-765BBA7E9A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4B6A-16DB-4A1D-94A1-B97555F766A4}" type="datetimeFigureOut">
              <a:rPr lang="en-IN" smtClean="0"/>
              <a:t>29-01-2017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503E-ED0C-4454-AE2E-765BBA7E9A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4B6A-16DB-4A1D-94A1-B97555F766A4}" type="datetimeFigureOut">
              <a:rPr lang="en-IN" smtClean="0"/>
              <a:t>29-01-2017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503E-ED0C-4454-AE2E-765BBA7E9A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4B6A-16DB-4A1D-94A1-B97555F766A4}" type="datetimeFigureOut">
              <a:rPr lang="en-IN" smtClean="0"/>
              <a:t>29-01-2017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503E-ED0C-4454-AE2E-765BBA7E9A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4B6A-16DB-4A1D-94A1-B97555F766A4}" type="datetimeFigureOut">
              <a:rPr lang="en-IN" smtClean="0"/>
              <a:t>29-01-2017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503E-ED0C-4454-AE2E-765BBA7E9A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A4B6A-16DB-4A1D-94A1-B97555F766A4}" type="datetimeFigureOut">
              <a:rPr lang="en-IN" smtClean="0"/>
              <a:t>29-01-2017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4503E-ED0C-4454-AE2E-765BBA7E9AB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Video%20Projects\CleanBokehBackground_00001.m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leanBokehBackground_00001.mo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0" y="0"/>
            <a:ext cx="4499992" cy="5143500"/>
          </a:xfrm>
          <a:custGeom>
            <a:avLst/>
            <a:gdLst>
              <a:gd name="connsiteX0" fmla="*/ 0 w 3851920"/>
              <a:gd name="connsiteY0" fmla="*/ 0 h 4320480"/>
              <a:gd name="connsiteX1" fmla="*/ 3851920 w 3851920"/>
              <a:gd name="connsiteY1" fmla="*/ 0 h 4320480"/>
              <a:gd name="connsiteX2" fmla="*/ 3851920 w 3851920"/>
              <a:gd name="connsiteY2" fmla="*/ 4320480 h 4320480"/>
              <a:gd name="connsiteX3" fmla="*/ 0 w 3851920"/>
              <a:gd name="connsiteY3" fmla="*/ 4320480 h 4320480"/>
              <a:gd name="connsiteX4" fmla="*/ 0 w 3851920"/>
              <a:gd name="connsiteY4" fmla="*/ 0 h 4320480"/>
              <a:gd name="connsiteX0" fmla="*/ 0 w 3851920"/>
              <a:gd name="connsiteY0" fmla="*/ 0 h 4948014"/>
              <a:gd name="connsiteX1" fmla="*/ 3851920 w 3851920"/>
              <a:gd name="connsiteY1" fmla="*/ 0 h 4948014"/>
              <a:gd name="connsiteX2" fmla="*/ 3851920 w 3851920"/>
              <a:gd name="connsiteY2" fmla="*/ 4320480 h 4948014"/>
              <a:gd name="connsiteX3" fmla="*/ 0 w 3851920"/>
              <a:gd name="connsiteY3" fmla="*/ 4948014 h 4948014"/>
              <a:gd name="connsiteX4" fmla="*/ 0 w 3851920"/>
              <a:gd name="connsiteY4" fmla="*/ 0 h 4948014"/>
              <a:gd name="connsiteX0" fmla="*/ 0 w 3851920"/>
              <a:gd name="connsiteY0" fmla="*/ 0 h 5143500"/>
              <a:gd name="connsiteX1" fmla="*/ 3851920 w 3851920"/>
              <a:gd name="connsiteY1" fmla="*/ 195486 h 5143500"/>
              <a:gd name="connsiteX2" fmla="*/ 3851920 w 3851920"/>
              <a:gd name="connsiteY2" fmla="*/ 4515966 h 5143500"/>
              <a:gd name="connsiteX3" fmla="*/ 0 w 3851920"/>
              <a:gd name="connsiteY3" fmla="*/ 5143500 h 5143500"/>
              <a:gd name="connsiteX4" fmla="*/ 0 w 3851920"/>
              <a:gd name="connsiteY4" fmla="*/ 0 h 5143500"/>
              <a:gd name="connsiteX0" fmla="*/ 0 w 3851920"/>
              <a:gd name="connsiteY0" fmla="*/ 0 h 5143500"/>
              <a:gd name="connsiteX1" fmla="*/ 1547664 w 3851920"/>
              <a:gd name="connsiteY1" fmla="*/ 0 h 5143500"/>
              <a:gd name="connsiteX2" fmla="*/ 3851920 w 3851920"/>
              <a:gd name="connsiteY2" fmla="*/ 4515966 h 5143500"/>
              <a:gd name="connsiteX3" fmla="*/ 0 w 3851920"/>
              <a:gd name="connsiteY3" fmla="*/ 5143500 h 5143500"/>
              <a:gd name="connsiteX4" fmla="*/ 0 w 3851920"/>
              <a:gd name="connsiteY4" fmla="*/ 0 h 5143500"/>
              <a:gd name="connsiteX0" fmla="*/ 0 w 4211960"/>
              <a:gd name="connsiteY0" fmla="*/ 0 h 5143500"/>
              <a:gd name="connsiteX1" fmla="*/ 1547664 w 4211960"/>
              <a:gd name="connsiteY1" fmla="*/ 0 h 5143500"/>
              <a:gd name="connsiteX2" fmla="*/ 4211960 w 4211960"/>
              <a:gd name="connsiteY2" fmla="*/ 5143500 h 5143500"/>
              <a:gd name="connsiteX3" fmla="*/ 0 w 4211960"/>
              <a:gd name="connsiteY3" fmla="*/ 5143500 h 5143500"/>
              <a:gd name="connsiteX4" fmla="*/ 0 w 4211960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960" h="5143500">
                <a:moveTo>
                  <a:pt x="0" y="0"/>
                </a:moveTo>
                <a:lnTo>
                  <a:pt x="1547664" y="0"/>
                </a:lnTo>
                <a:lnTo>
                  <a:pt x="421196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467544" y="1491630"/>
            <a:ext cx="2016224" cy="1944216"/>
            <a:chOff x="683568" y="1491630"/>
            <a:chExt cx="2016224" cy="1944216"/>
          </a:xfrm>
        </p:grpSpPr>
        <p:sp>
          <p:nvSpPr>
            <p:cNvPr id="7" name="Oval 6"/>
            <p:cNvSpPr/>
            <p:nvPr/>
          </p:nvSpPr>
          <p:spPr>
            <a:xfrm>
              <a:off x="683568" y="1491630"/>
              <a:ext cx="2016224" cy="1944216"/>
            </a:xfrm>
            <a:prstGeom prst="ellipse">
              <a:avLst/>
            </a:prstGeom>
            <a:solidFill>
              <a:srgbClr val="DE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863588" y="1671650"/>
              <a:ext cx="1656184" cy="1584176"/>
            </a:xfrm>
            <a:prstGeom prst="ellipse">
              <a:avLst/>
            </a:prstGeom>
            <a:solidFill>
              <a:srgbClr val="DE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35596" y="22790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POINT A</a:t>
            </a:r>
            <a:endParaRPr lang="en-IN" b="1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6384" y="1786920"/>
            <a:ext cx="5687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THIS IS A SAMPLE TEXT.</a:t>
            </a:r>
          </a:p>
          <a:p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WELCOME TO OUR COMPANY PROFILE.</a:t>
            </a: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</Words>
  <Application>Microsoft Office PowerPoint</Application>
  <PresentationFormat>On-screen Show (16:9)</PresentationFormat>
  <Paragraphs>3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Panks</dc:creator>
  <cp:lastModifiedBy>Panks</cp:lastModifiedBy>
  <cp:revision>9</cp:revision>
  <dcterms:created xsi:type="dcterms:W3CDTF">2017-01-29T10:53:10Z</dcterms:created>
  <dcterms:modified xsi:type="dcterms:W3CDTF">2017-01-29T12:19:14Z</dcterms:modified>
</cp:coreProperties>
</file>