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AEC"/>
    <a:srgbClr val="50ABC8"/>
    <a:srgbClr val="1996A3"/>
    <a:srgbClr val="DD3BAF"/>
    <a:srgbClr val="73C8E3"/>
    <a:srgbClr val="0DC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72AAB-7DB6-453E-833B-B8BEF5C98A10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F37B-A721-4C4A-8035-57D5B951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4F37B-A721-4C4A-8035-57D5B951B3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6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4F37B-A721-4C4A-8035-57D5B951B3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4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7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5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7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1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0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6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72067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1996A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3"/>
          <p:cNvSpPr/>
          <p:nvPr/>
        </p:nvSpPr>
        <p:spPr>
          <a:xfrm>
            <a:off x="-12896" y="3649675"/>
            <a:ext cx="12192000" cy="3249157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flipV="1">
            <a:off x="-12896" y="1234"/>
            <a:ext cx="6477864" cy="6856766"/>
          </a:xfrm>
          <a:prstGeom prst="triangle">
            <a:avLst>
              <a:gd name="adj" fmla="val 0"/>
            </a:avLst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9143999" y="4488893"/>
            <a:ext cx="2588455" cy="2138288"/>
            <a:chOff x="9143999" y="2868637"/>
            <a:chExt cx="2588455" cy="2138288"/>
          </a:xfrm>
        </p:grpSpPr>
        <p:sp>
          <p:nvSpPr>
            <p:cNvPr id="9" name="Rectangle 8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3083" y="4374623"/>
            <a:ext cx="2080113" cy="1626465"/>
            <a:chOff x="9143999" y="2868637"/>
            <a:chExt cx="2588455" cy="2138288"/>
          </a:xfrm>
        </p:grpSpPr>
        <p:sp>
          <p:nvSpPr>
            <p:cNvPr id="14" name="Rectangle 13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2492" y="588499"/>
            <a:ext cx="4228676" cy="3070273"/>
            <a:chOff x="9143999" y="2868637"/>
            <a:chExt cx="2588455" cy="2138288"/>
          </a:xfrm>
        </p:grpSpPr>
        <p:sp>
          <p:nvSpPr>
            <p:cNvPr id="18" name="Rectangle 17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344529" y="1652953"/>
            <a:ext cx="5860367" cy="3221502"/>
          </a:xfrm>
          <a:custGeom>
            <a:avLst/>
            <a:gdLst>
              <a:gd name="connsiteX0" fmla="*/ 0 w 5537767"/>
              <a:gd name="connsiteY0" fmla="*/ 0 h 3207434"/>
              <a:gd name="connsiteX1" fmla="*/ 5537767 w 5537767"/>
              <a:gd name="connsiteY1" fmla="*/ 0 h 3207434"/>
              <a:gd name="connsiteX2" fmla="*/ 5537767 w 5537767"/>
              <a:gd name="connsiteY2" fmla="*/ 3207434 h 3207434"/>
              <a:gd name="connsiteX3" fmla="*/ 0 w 5537767"/>
              <a:gd name="connsiteY3" fmla="*/ 3207434 h 3207434"/>
              <a:gd name="connsiteX4" fmla="*/ 0 w 5537767"/>
              <a:gd name="connsiteY4" fmla="*/ 0 h 3207434"/>
              <a:gd name="connsiteX0" fmla="*/ 281353 w 5537767"/>
              <a:gd name="connsiteY0" fmla="*/ 0 h 3221502"/>
              <a:gd name="connsiteX1" fmla="*/ 5537767 w 5537767"/>
              <a:gd name="connsiteY1" fmla="*/ 14068 h 3221502"/>
              <a:gd name="connsiteX2" fmla="*/ 5537767 w 5537767"/>
              <a:gd name="connsiteY2" fmla="*/ 3221502 h 3221502"/>
              <a:gd name="connsiteX3" fmla="*/ 0 w 5537767"/>
              <a:gd name="connsiteY3" fmla="*/ 3221502 h 3221502"/>
              <a:gd name="connsiteX4" fmla="*/ 281353 w 5537767"/>
              <a:gd name="connsiteY4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767" h="3221502">
                <a:moveTo>
                  <a:pt x="281353" y="0"/>
                </a:moveTo>
                <a:lnTo>
                  <a:pt x="5537767" y="14068"/>
                </a:lnTo>
                <a:lnTo>
                  <a:pt x="5537767" y="3221502"/>
                </a:lnTo>
                <a:lnTo>
                  <a:pt x="0" y="3221502"/>
                </a:lnTo>
                <a:lnTo>
                  <a:pt x="281353" y="0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0" y="1652953"/>
            <a:ext cx="6344528" cy="3214469"/>
          </a:xfrm>
          <a:custGeom>
            <a:avLst/>
            <a:gdLst>
              <a:gd name="connsiteX0" fmla="*/ 0 w 5521168"/>
              <a:gd name="connsiteY0" fmla="*/ 0 h 3214469"/>
              <a:gd name="connsiteX1" fmla="*/ 5521168 w 5521168"/>
              <a:gd name="connsiteY1" fmla="*/ 0 h 3214469"/>
              <a:gd name="connsiteX2" fmla="*/ 5521168 w 5521168"/>
              <a:gd name="connsiteY2" fmla="*/ 3214469 h 3214469"/>
              <a:gd name="connsiteX3" fmla="*/ 0 w 5521168"/>
              <a:gd name="connsiteY3" fmla="*/ 3214469 h 3214469"/>
              <a:gd name="connsiteX4" fmla="*/ 0 w 5521168"/>
              <a:gd name="connsiteY4" fmla="*/ 0 h 3214469"/>
              <a:gd name="connsiteX0" fmla="*/ 0 w 5844725"/>
              <a:gd name="connsiteY0" fmla="*/ 28136 h 3242605"/>
              <a:gd name="connsiteX1" fmla="*/ 5844725 w 5844725"/>
              <a:gd name="connsiteY1" fmla="*/ 0 h 3242605"/>
              <a:gd name="connsiteX2" fmla="*/ 5521168 w 5844725"/>
              <a:gd name="connsiteY2" fmla="*/ 3242605 h 3242605"/>
              <a:gd name="connsiteX3" fmla="*/ 0 w 5844725"/>
              <a:gd name="connsiteY3" fmla="*/ 3242605 h 3242605"/>
              <a:gd name="connsiteX4" fmla="*/ 0 w 5844725"/>
              <a:gd name="connsiteY4" fmla="*/ 28136 h 324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4725" h="3242605">
                <a:moveTo>
                  <a:pt x="0" y="28136"/>
                </a:moveTo>
                <a:lnTo>
                  <a:pt x="5844725" y="0"/>
                </a:lnTo>
                <a:lnTo>
                  <a:pt x="5521168" y="3242605"/>
                </a:lnTo>
                <a:lnTo>
                  <a:pt x="0" y="3242605"/>
                </a:lnTo>
                <a:lnTo>
                  <a:pt x="0" y="2813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422724" y="-7723"/>
            <a:ext cx="1714839" cy="6879790"/>
          </a:xfrm>
          <a:custGeom>
            <a:avLst/>
            <a:gdLst>
              <a:gd name="connsiteX0" fmla="*/ 0 w 351694"/>
              <a:gd name="connsiteY0" fmla="*/ 0 h 6858000"/>
              <a:gd name="connsiteX1" fmla="*/ 351694 w 351694"/>
              <a:gd name="connsiteY1" fmla="*/ 0 h 6858000"/>
              <a:gd name="connsiteX2" fmla="*/ 351694 w 351694"/>
              <a:gd name="connsiteY2" fmla="*/ 6858000 h 6858000"/>
              <a:gd name="connsiteX3" fmla="*/ 0 w 351694"/>
              <a:gd name="connsiteY3" fmla="*/ 6858000 h 6858000"/>
              <a:gd name="connsiteX4" fmla="*/ 0 w 351694"/>
              <a:gd name="connsiteY4" fmla="*/ 0 h 6858000"/>
              <a:gd name="connsiteX0" fmla="*/ 0 w 970673"/>
              <a:gd name="connsiteY0" fmla="*/ 0 h 6858000"/>
              <a:gd name="connsiteX1" fmla="*/ 970673 w 970673"/>
              <a:gd name="connsiteY1" fmla="*/ 28136 h 6858000"/>
              <a:gd name="connsiteX2" fmla="*/ 351694 w 970673"/>
              <a:gd name="connsiteY2" fmla="*/ 6858000 h 6858000"/>
              <a:gd name="connsiteX3" fmla="*/ 0 w 970673"/>
              <a:gd name="connsiteY3" fmla="*/ 6858000 h 6858000"/>
              <a:gd name="connsiteX4" fmla="*/ 0 w 970673"/>
              <a:gd name="connsiteY4" fmla="*/ 0 h 6858000"/>
              <a:gd name="connsiteX0" fmla="*/ 604911 w 970673"/>
              <a:gd name="connsiteY0" fmla="*/ 0 h 6843932"/>
              <a:gd name="connsiteX1" fmla="*/ 970673 w 970673"/>
              <a:gd name="connsiteY1" fmla="*/ 14068 h 6843932"/>
              <a:gd name="connsiteX2" fmla="*/ 351694 w 970673"/>
              <a:gd name="connsiteY2" fmla="*/ 6843932 h 6843932"/>
              <a:gd name="connsiteX3" fmla="*/ 0 w 970673"/>
              <a:gd name="connsiteY3" fmla="*/ 6843932 h 6843932"/>
              <a:gd name="connsiteX4" fmla="*/ 604911 w 970673"/>
              <a:gd name="connsiteY4" fmla="*/ 0 h 6843932"/>
              <a:gd name="connsiteX0" fmla="*/ 604911 w 976649"/>
              <a:gd name="connsiteY0" fmla="*/ 3861 h 6847793"/>
              <a:gd name="connsiteX1" fmla="*/ 976649 w 976649"/>
              <a:gd name="connsiteY1" fmla="*/ 0 h 6847793"/>
              <a:gd name="connsiteX2" fmla="*/ 351694 w 976649"/>
              <a:gd name="connsiteY2" fmla="*/ 6847793 h 6847793"/>
              <a:gd name="connsiteX3" fmla="*/ 0 w 976649"/>
              <a:gd name="connsiteY3" fmla="*/ 6847793 h 6847793"/>
              <a:gd name="connsiteX4" fmla="*/ 604911 w 976649"/>
              <a:gd name="connsiteY4" fmla="*/ 3861 h 6847793"/>
              <a:gd name="connsiteX0" fmla="*/ 610888 w 976649"/>
              <a:gd name="connsiteY0" fmla="*/ 0 h 6861861"/>
              <a:gd name="connsiteX1" fmla="*/ 976649 w 976649"/>
              <a:gd name="connsiteY1" fmla="*/ 14068 h 6861861"/>
              <a:gd name="connsiteX2" fmla="*/ 351694 w 976649"/>
              <a:gd name="connsiteY2" fmla="*/ 6861861 h 6861861"/>
              <a:gd name="connsiteX3" fmla="*/ 0 w 976649"/>
              <a:gd name="connsiteY3" fmla="*/ 6861861 h 6861861"/>
              <a:gd name="connsiteX4" fmla="*/ 610888 w 976649"/>
              <a:gd name="connsiteY4" fmla="*/ 0 h 6861861"/>
              <a:gd name="connsiteX0" fmla="*/ 610888 w 976649"/>
              <a:gd name="connsiteY0" fmla="*/ 3861 h 6865722"/>
              <a:gd name="connsiteX1" fmla="*/ 976649 w 976649"/>
              <a:gd name="connsiteY1" fmla="*/ 0 h 6865722"/>
              <a:gd name="connsiteX2" fmla="*/ 351694 w 976649"/>
              <a:gd name="connsiteY2" fmla="*/ 6865722 h 6865722"/>
              <a:gd name="connsiteX3" fmla="*/ 0 w 976649"/>
              <a:gd name="connsiteY3" fmla="*/ 6865722 h 6865722"/>
              <a:gd name="connsiteX4" fmla="*/ 610888 w 976649"/>
              <a:gd name="connsiteY4" fmla="*/ 3861 h 686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649" h="6865722">
                <a:moveTo>
                  <a:pt x="610888" y="3861"/>
                </a:moveTo>
                <a:lnTo>
                  <a:pt x="976649" y="0"/>
                </a:lnTo>
                <a:lnTo>
                  <a:pt x="351694" y="6865722"/>
                </a:lnTo>
                <a:lnTo>
                  <a:pt x="0" y="6865722"/>
                </a:lnTo>
                <a:lnTo>
                  <a:pt x="610888" y="3861"/>
                </a:lnTo>
                <a:close/>
              </a:path>
            </a:pathLst>
          </a:custGeom>
          <a:pattFill prst="dk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1996A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ircle: Hollow 26"/>
          <p:cNvSpPr/>
          <p:nvPr/>
        </p:nvSpPr>
        <p:spPr>
          <a:xfrm>
            <a:off x="557121" y="1924345"/>
            <a:ext cx="2598821" cy="2598821"/>
          </a:xfrm>
          <a:prstGeom prst="donut">
            <a:avLst>
              <a:gd name="adj" fmla="val 6411"/>
            </a:avLst>
          </a:prstGeom>
          <a:solidFill>
            <a:srgbClr val="2C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526" y="2557817"/>
            <a:ext cx="2058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>
                    <a:alpha val="87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26</a:t>
            </a:r>
            <a:r>
              <a:rPr lang="en-IN" sz="3200" dirty="0">
                <a:solidFill>
                  <a:schemeClr val="bg1">
                    <a:alpha val="87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8800" dirty="0">
              <a:solidFill>
                <a:schemeClr val="bg1">
                  <a:alpha val="87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0235" y="2818678"/>
            <a:ext cx="243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DROPPED THIS YEAR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102629" y="1932068"/>
            <a:ext cx="2598821" cy="2598821"/>
            <a:chOff x="9150755" y="1932068"/>
            <a:chExt cx="2598821" cy="2598821"/>
          </a:xfrm>
        </p:grpSpPr>
        <p:sp>
          <p:nvSpPr>
            <p:cNvPr id="30" name="Circle: Hollow 29"/>
            <p:cNvSpPr/>
            <p:nvPr/>
          </p:nvSpPr>
          <p:spPr>
            <a:xfrm>
              <a:off x="9150755" y="1932068"/>
              <a:ext cx="2598821" cy="2598821"/>
            </a:xfrm>
            <a:prstGeom prst="donut">
              <a:avLst>
                <a:gd name="adj" fmla="val 641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48160" y="2565540"/>
              <a:ext cx="20585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800" dirty="0">
                  <a:solidFill>
                    <a:schemeClr val="tx1">
                      <a:lumMod val="85000"/>
                      <a:lumOff val="15000"/>
                      <a:alpha val="87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74</a:t>
              </a:r>
              <a:r>
                <a:rPr lang="en-IN" sz="3200" dirty="0">
                  <a:solidFill>
                    <a:schemeClr val="tx1">
                      <a:lumMod val="85000"/>
                      <a:lumOff val="15000"/>
                      <a:alpha val="87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%</a:t>
              </a:r>
              <a:endParaRPr lang="en-IN" sz="8800" dirty="0">
                <a:solidFill>
                  <a:schemeClr val="tx1">
                    <a:lumMod val="85000"/>
                    <a:lumOff val="15000"/>
                    <a:alpha val="87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926643" y="2826401"/>
            <a:ext cx="243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GAINED THIS YEAR</a:t>
            </a:r>
          </a:p>
        </p:txBody>
      </p:sp>
    </p:spTree>
    <p:extLst>
      <p:ext uri="{BB962C8B-B14F-4D97-AF65-F5344CB8AC3E}">
        <p14:creationId xmlns:p14="http://schemas.microsoft.com/office/powerpoint/2010/main" val="17845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72067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1996A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3"/>
          <p:cNvSpPr/>
          <p:nvPr/>
        </p:nvSpPr>
        <p:spPr>
          <a:xfrm>
            <a:off x="-12896" y="3649675"/>
            <a:ext cx="12192000" cy="3249157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flipV="1">
            <a:off x="-12896" y="1234"/>
            <a:ext cx="6477864" cy="6856766"/>
          </a:xfrm>
          <a:prstGeom prst="triangle">
            <a:avLst>
              <a:gd name="adj" fmla="val 0"/>
            </a:avLst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9143999" y="4488893"/>
            <a:ext cx="2588455" cy="2138288"/>
            <a:chOff x="9143999" y="2868637"/>
            <a:chExt cx="2588455" cy="2138288"/>
          </a:xfrm>
        </p:grpSpPr>
        <p:sp>
          <p:nvSpPr>
            <p:cNvPr id="9" name="Rectangle 8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3083" y="4374623"/>
            <a:ext cx="2080113" cy="1626465"/>
            <a:chOff x="9143999" y="2868637"/>
            <a:chExt cx="2588455" cy="2138288"/>
          </a:xfrm>
        </p:grpSpPr>
        <p:sp>
          <p:nvSpPr>
            <p:cNvPr id="14" name="Rectangle 13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2492" y="588499"/>
            <a:ext cx="4228676" cy="3070273"/>
            <a:chOff x="9143999" y="2868637"/>
            <a:chExt cx="2588455" cy="2138288"/>
          </a:xfrm>
        </p:grpSpPr>
        <p:sp>
          <p:nvSpPr>
            <p:cNvPr id="18" name="Rectangle 17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333896" y="1652953"/>
            <a:ext cx="5860367" cy="3221502"/>
          </a:xfrm>
          <a:custGeom>
            <a:avLst/>
            <a:gdLst>
              <a:gd name="connsiteX0" fmla="*/ 0 w 5537767"/>
              <a:gd name="connsiteY0" fmla="*/ 0 h 3207434"/>
              <a:gd name="connsiteX1" fmla="*/ 5537767 w 5537767"/>
              <a:gd name="connsiteY1" fmla="*/ 0 h 3207434"/>
              <a:gd name="connsiteX2" fmla="*/ 5537767 w 5537767"/>
              <a:gd name="connsiteY2" fmla="*/ 3207434 h 3207434"/>
              <a:gd name="connsiteX3" fmla="*/ 0 w 5537767"/>
              <a:gd name="connsiteY3" fmla="*/ 3207434 h 3207434"/>
              <a:gd name="connsiteX4" fmla="*/ 0 w 5537767"/>
              <a:gd name="connsiteY4" fmla="*/ 0 h 3207434"/>
              <a:gd name="connsiteX0" fmla="*/ 281353 w 5537767"/>
              <a:gd name="connsiteY0" fmla="*/ 0 h 3221502"/>
              <a:gd name="connsiteX1" fmla="*/ 5537767 w 5537767"/>
              <a:gd name="connsiteY1" fmla="*/ 14068 h 3221502"/>
              <a:gd name="connsiteX2" fmla="*/ 5537767 w 5537767"/>
              <a:gd name="connsiteY2" fmla="*/ 3221502 h 3221502"/>
              <a:gd name="connsiteX3" fmla="*/ 0 w 5537767"/>
              <a:gd name="connsiteY3" fmla="*/ 3221502 h 3221502"/>
              <a:gd name="connsiteX4" fmla="*/ 281353 w 5537767"/>
              <a:gd name="connsiteY4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767" h="3221502">
                <a:moveTo>
                  <a:pt x="281353" y="0"/>
                </a:moveTo>
                <a:lnTo>
                  <a:pt x="5537767" y="14068"/>
                </a:lnTo>
                <a:lnTo>
                  <a:pt x="5537767" y="3221502"/>
                </a:lnTo>
                <a:lnTo>
                  <a:pt x="0" y="3221502"/>
                </a:lnTo>
                <a:lnTo>
                  <a:pt x="281353" y="0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0" y="1652953"/>
            <a:ext cx="6344528" cy="3214469"/>
          </a:xfrm>
          <a:custGeom>
            <a:avLst/>
            <a:gdLst>
              <a:gd name="connsiteX0" fmla="*/ 0 w 5521168"/>
              <a:gd name="connsiteY0" fmla="*/ 0 h 3214469"/>
              <a:gd name="connsiteX1" fmla="*/ 5521168 w 5521168"/>
              <a:gd name="connsiteY1" fmla="*/ 0 h 3214469"/>
              <a:gd name="connsiteX2" fmla="*/ 5521168 w 5521168"/>
              <a:gd name="connsiteY2" fmla="*/ 3214469 h 3214469"/>
              <a:gd name="connsiteX3" fmla="*/ 0 w 5521168"/>
              <a:gd name="connsiteY3" fmla="*/ 3214469 h 3214469"/>
              <a:gd name="connsiteX4" fmla="*/ 0 w 5521168"/>
              <a:gd name="connsiteY4" fmla="*/ 0 h 3214469"/>
              <a:gd name="connsiteX0" fmla="*/ 0 w 5844725"/>
              <a:gd name="connsiteY0" fmla="*/ 28136 h 3242605"/>
              <a:gd name="connsiteX1" fmla="*/ 5844725 w 5844725"/>
              <a:gd name="connsiteY1" fmla="*/ 0 h 3242605"/>
              <a:gd name="connsiteX2" fmla="*/ 5521168 w 5844725"/>
              <a:gd name="connsiteY2" fmla="*/ 3242605 h 3242605"/>
              <a:gd name="connsiteX3" fmla="*/ 0 w 5844725"/>
              <a:gd name="connsiteY3" fmla="*/ 3242605 h 3242605"/>
              <a:gd name="connsiteX4" fmla="*/ 0 w 5844725"/>
              <a:gd name="connsiteY4" fmla="*/ 28136 h 324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4725" h="3242605">
                <a:moveTo>
                  <a:pt x="0" y="28136"/>
                </a:moveTo>
                <a:lnTo>
                  <a:pt x="5844725" y="0"/>
                </a:lnTo>
                <a:lnTo>
                  <a:pt x="5521168" y="3242605"/>
                </a:lnTo>
                <a:lnTo>
                  <a:pt x="0" y="3242605"/>
                </a:lnTo>
                <a:lnTo>
                  <a:pt x="0" y="2813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422724" y="-7723"/>
            <a:ext cx="1714839" cy="6879790"/>
          </a:xfrm>
          <a:custGeom>
            <a:avLst/>
            <a:gdLst>
              <a:gd name="connsiteX0" fmla="*/ 0 w 351694"/>
              <a:gd name="connsiteY0" fmla="*/ 0 h 6858000"/>
              <a:gd name="connsiteX1" fmla="*/ 351694 w 351694"/>
              <a:gd name="connsiteY1" fmla="*/ 0 h 6858000"/>
              <a:gd name="connsiteX2" fmla="*/ 351694 w 351694"/>
              <a:gd name="connsiteY2" fmla="*/ 6858000 h 6858000"/>
              <a:gd name="connsiteX3" fmla="*/ 0 w 351694"/>
              <a:gd name="connsiteY3" fmla="*/ 6858000 h 6858000"/>
              <a:gd name="connsiteX4" fmla="*/ 0 w 351694"/>
              <a:gd name="connsiteY4" fmla="*/ 0 h 6858000"/>
              <a:gd name="connsiteX0" fmla="*/ 0 w 970673"/>
              <a:gd name="connsiteY0" fmla="*/ 0 h 6858000"/>
              <a:gd name="connsiteX1" fmla="*/ 970673 w 970673"/>
              <a:gd name="connsiteY1" fmla="*/ 28136 h 6858000"/>
              <a:gd name="connsiteX2" fmla="*/ 351694 w 970673"/>
              <a:gd name="connsiteY2" fmla="*/ 6858000 h 6858000"/>
              <a:gd name="connsiteX3" fmla="*/ 0 w 970673"/>
              <a:gd name="connsiteY3" fmla="*/ 6858000 h 6858000"/>
              <a:gd name="connsiteX4" fmla="*/ 0 w 970673"/>
              <a:gd name="connsiteY4" fmla="*/ 0 h 6858000"/>
              <a:gd name="connsiteX0" fmla="*/ 604911 w 970673"/>
              <a:gd name="connsiteY0" fmla="*/ 0 h 6843932"/>
              <a:gd name="connsiteX1" fmla="*/ 970673 w 970673"/>
              <a:gd name="connsiteY1" fmla="*/ 14068 h 6843932"/>
              <a:gd name="connsiteX2" fmla="*/ 351694 w 970673"/>
              <a:gd name="connsiteY2" fmla="*/ 6843932 h 6843932"/>
              <a:gd name="connsiteX3" fmla="*/ 0 w 970673"/>
              <a:gd name="connsiteY3" fmla="*/ 6843932 h 6843932"/>
              <a:gd name="connsiteX4" fmla="*/ 604911 w 970673"/>
              <a:gd name="connsiteY4" fmla="*/ 0 h 6843932"/>
              <a:gd name="connsiteX0" fmla="*/ 604911 w 976649"/>
              <a:gd name="connsiteY0" fmla="*/ 3861 h 6847793"/>
              <a:gd name="connsiteX1" fmla="*/ 976649 w 976649"/>
              <a:gd name="connsiteY1" fmla="*/ 0 h 6847793"/>
              <a:gd name="connsiteX2" fmla="*/ 351694 w 976649"/>
              <a:gd name="connsiteY2" fmla="*/ 6847793 h 6847793"/>
              <a:gd name="connsiteX3" fmla="*/ 0 w 976649"/>
              <a:gd name="connsiteY3" fmla="*/ 6847793 h 6847793"/>
              <a:gd name="connsiteX4" fmla="*/ 604911 w 976649"/>
              <a:gd name="connsiteY4" fmla="*/ 3861 h 6847793"/>
              <a:gd name="connsiteX0" fmla="*/ 610888 w 976649"/>
              <a:gd name="connsiteY0" fmla="*/ 0 h 6861861"/>
              <a:gd name="connsiteX1" fmla="*/ 976649 w 976649"/>
              <a:gd name="connsiteY1" fmla="*/ 14068 h 6861861"/>
              <a:gd name="connsiteX2" fmla="*/ 351694 w 976649"/>
              <a:gd name="connsiteY2" fmla="*/ 6861861 h 6861861"/>
              <a:gd name="connsiteX3" fmla="*/ 0 w 976649"/>
              <a:gd name="connsiteY3" fmla="*/ 6861861 h 6861861"/>
              <a:gd name="connsiteX4" fmla="*/ 610888 w 976649"/>
              <a:gd name="connsiteY4" fmla="*/ 0 h 6861861"/>
              <a:gd name="connsiteX0" fmla="*/ 610888 w 976649"/>
              <a:gd name="connsiteY0" fmla="*/ 3861 h 6865722"/>
              <a:gd name="connsiteX1" fmla="*/ 976649 w 976649"/>
              <a:gd name="connsiteY1" fmla="*/ 0 h 6865722"/>
              <a:gd name="connsiteX2" fmla="*/ 351694 w 976649"/>
              <a:gd name="connsiteY2" fmla="*/ 6865722 h 6865722"/>
              <a:gd name="connsiteX3" fmla="*/ 0 w 976649"/>
              <a:gd name="connsiteY3" fmla="*/ 6865722 h 6865722"/>
              <a:gd name="connsiteX4" fmla="*/ 610888 w 976649"/>
              <a:gd name="connsiteY4" fmla="*/ 3861 h 686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649" h="6865722">
                <a:moveTo>
                  <a:pt x="610888" y="3861"/>
                </a:moveTo>
                <a:lnTo>
                  <a:pt x="976649" y="0"/>
                </a:lnTo>
                <a:lnTo>
                  <a:pt x="351694" y="6865722"/>
                </a:lnTo>
                <a:lnTo>
                  <a:pt x="0" y="6865722"/>
                </a:lnTo>
                <a:lnTo>
                  <a:pt x="610888" y="3861"/>
                </a:lnTo>
                <a:close/>
              </a:path>
            </a:pathLst>
          </a:custGeom>
          <a:pattFill prst="dk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1996A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ircle: Hollow 26"/>
          <p:cNvSpPr/>
          <p:nvPr/>
        </p:nvSpPr>
        <p:spPr>
          <a:xfrm>
            <a:off x="557121" y="1924345"/>
            <a:ext cx="2598821" cy="2598821"/>
          </a:xfrm>
          <a:prstGeom prst="donut">
            <a:avLst>
              <a:gd name="adj" fmla="val 6411"/>
            </a:avLst>
          </a:prstGeom>
          <a:solidFill>
            <a:srgbClr val="2C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526" y="2557817"/>
            <a:ext cx="2058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>
                    <a:alpha val="87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26</a:t>
            </a:r>
            <a:r>
              <a:rPr lang="en-IN" sz="3200" dirty="0">
                <a:solidFill>
                  <a:schemeClr val="bg1">
                    <a:alpha val="87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8800" dirty="0">
              <a:solidFill>
                <a:schemeClr val="bg1">
                  <a:alpha val="87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0235" y="2818678"/>
            <a:ext cx="243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DROPPED THIS YEAR</a:t>
            </a:r>
          </a:p>
        </p:txBody>
      </p:sp>
      <p:sp>
        <p:nvSpPr>
          <p:cNvPr id="30" name="Circle: Hollow 29"/>
          <p:cNvSpPr/>
          <p:nvPr/>
        </p:nvSpPr>
        <p:spPr>
          <a:xfrm>
            <a:off x="9102629" y="1932068"/>
            <a:ext cx="2598821" cy="2598821"/>
          </a:xfrm>
          <a:prstGeom prst="donut">
            <a:avLst>
              <a:gd name="adj" fmla="val 64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0034" y="2565540"/>
            <a:ext cx="2058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tx1">
                    <a:lumMod val="85000"/>
                    <a:lumOff val="15000"/>
                    <a:alpha val="87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74</a:t>
            </a:r>
            <a:r>
              <a:rPr lang="en-IN" sz="3200" dirty="0">
                <a:solidFill>
                  <a:schemeClr val="tx1">
                    <a:lumMod val="85000"/>
                    <a:lumOff val="15000"/>
                    <a:alpha val="87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8800" dirty="0">
              <a:solidFill>
                <a:schemeClr val="tx1">
                  <a:lumMod val="85000"/>
                  <a:lumOff val="15000"/>
                  <a:alpha val="87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6643" y="2826401"/>
            <a:ext cx="243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GAINED THIS YEAR</a:t>
            </a:r>
          </a:p>
        </p:txBody>
      </p:sp>
    </p:spTree>
    <p:extLst>
      <p:ext uri="{BB962C8B-B14F-4D97-AF65-F5344CB8AC3E}">
        <p14:creationId xmlns:p14="http://schemas.microsoft.com/office/powerpoint/2010/main" val="27409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  <p:bldP spid="21" grpId="0" animBg="1"/>
      <p:bldP spid="22" grpId="0" animBg="1"/>
      <p:bldP spid="23" grpId="0" animBg="1"/>
      <p:bldP spid="27" grpId="0" animBg="1"/>
      <p:bldP spid="28" grpId="0"/>
      <p:bldP spid="29" grpId="0"/>
      <p:bldP spid="30" grpId="0" animBg="1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Black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2017-02-01T04:08:10Z</dcterms:created>
  <dcterms:modified xsi:type="dcterms:W3CDTF">2017-02-02T03:40:04Z</dcterms:modified>
</cp:coreProperties>
</file>