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428"/>
    <a:srgbClr val="FFFFFF"/>
    <a:srgbClr val="5DBEB7"/>
    <a:srgbClr val="37485C"/>
    <a:srgbClr val="7D3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45" autoAdjust="0"/>
  </p:normalViewPr>
  <p:slideViewPr>
    <p:cSldViewPr snapToGrid="0">
      <p:cViewPr varScale="1">
        <p:scale>
          <a:sx n="59" d="100"/>
          <a:sy n="59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692F1-95B8-43F4-896F-3C62328F8E4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3D54-9F11-4419-8BB6-EA1797A59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3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125 63 102</a:t>
            </a:r>
          </a:p>
          <a:p>
            <a:r>
              <a:rPr lang="en-IN" dirty="0"/>
              <a:t>55 72 92</a:t>
            </a:r>
          </a:p>
          <a:p>
            <a:r>
              <a:rPr lang="en-IN" dirty="0"/>
              <a:t>93 190 183</a:t>
            </a:r>
          </a:p>
          <a:p>
            <a:r>
              <a:rPr lang="en-IN" dirty="0"/>
              <a:t>229 148 40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3D54-9F11-4419-8BB6-EA1797A59A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3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125 63 102</a:t>
            </a:r>
          </a:p>
          <a:p>
            <a:r>
              <a:rPr lang="en-IN" dirty="0"/>
              <a:t>55 72 92</a:t>
            </a:r>
          </a:p>
          <a:p>
            <a:r>
              <a:rPr lang="en-IN" dirty="0"/>
              <a:t>93 190 183</a:t>
            </a:r>
          </a:p>
          <a:p>
            <a:r>
              <a:rPr lang="en-IN" dirty="0"/>
              <a:t>229 148 40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3D54-9F11-4419-8BB6-EA1797A59A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5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125 63 102</a:t>
            </a:r>
          </a:p>
          <a:p>
            <a:r>
              <a:rPr lang="en-IN" dirty="0"/>
              <a:t>55 72 92</a:t>
            </a:r>
          </a:p>
          <a:p>
            <a:r>
              <a:rPr lang="en-IN" dirty="0"/>
              <a:t>93 190 183</a:t>
            </a:r>
          </a:p>
          <a:p>
            <a:r>
              <a:rPr lang="en-IN" dirty="0"/>
              <a:t>229 148 40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3D54-9F11-4419-8BB6-EA1797A59A5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6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125 63 102</a:t>
            </a:r>
          </a:p>
          <a:p>
            <a:r>
              <a:rPr lang="en-IN" dirty="0"/>
              <a:t>55 72 92</a:t>
            </a:r>
          </a:p>
          <a:p>
            <a:r>
              <a:rPr lang="en-IN" dirty="0"/>
              <a:t>93 190 183</a:t>
            </a:r>
          </a:p>
          <a:p>
            <a:r>
              <a:rPr lang="en-IN" dirty="0"/>
              <a:t>229 148 40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3D54-9F11-4419-8BB6-EA1797A59A5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8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6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6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7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7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9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2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2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4CAB-78CD-4F68-B500-56ECD506D3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7850-AA4C-49DB-8F01-BEF95310C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5400000">
            <a:off x="3310770" y="2205789"/>
            <a:ext cx="1656187" cy="1427747"/>
          </a:xfrm>
          <a:prstGeom prst="hexagon">
            <a:avLst/>
          </a:prstGeom>
          <a:solidFill>
            <a:srgbClr val="7D3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Hexagon 18"/>
          <p:cNvSpPr/>
          <p:nvPr/>
        </p:nvSpPr>
        <p:spPr>
          <a:xfrm rot="5400000">
            <a:off x="4874875" y="2205789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Hexagon 19"/>
          <p:cNvSpPr/>
          <p:nvPr/>
        </p:nvSpPr>
        <p:spPr>
          <a:xfrm rot="5400000">
            <a:off x="6438980" y="2205789"/>
            <a:ext cx="1656187" cy="1427747"/>
          </a:xfrm>
          <a:prstGeom prst="hexagon">
            <a:avLst/>
          </a:prstGeom>
          <a:solidFill>
            <a:srgbClr val="37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Hexagon 20"/>
          <p:cNvSpPr/>
          <p:nvPr/>
        </p:nvSpPr>
        <p:spPr>
          <a:xfrm rot="5400000">
            <a:off x="8003085" y="2205789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Hexagon 21"/>
          <p:cNvSpPr/>
          <p:nvPr/>
        </p:nvSpPr>
        <p:spPr>
          <a:xfrm rot="5400000">
            <a:off x="2532728" y="3609473"/>
            <a:ext cx="1656187" cy="1427747"/>
          </a:xfrm>
          <a:prstGeom prst="hexagon">
            <a:avLst/>
          </a:prstGeom>
          <a:solidFill>
            <a:srgbClr val="5D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Hexagon 22"/>
          <p:cNvSpPr/>
          <p:nvPr/>
        </p:nvSpPr>
        <p:spPr>
          <a:xfrm rot="5400000">
            <a:off x="4096833" y="3609473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exagon 23"/>
          <p:cNvSpPr/>
          <p:nvPr/>
        </p:nvSpPr>
        <p:spPr>
          <a:xfrm rot="5400000">
            <a:off x="5660938" y="3609473"/>
            <a:ext cx="1656187" cy="1427747"/>
          </a:xfrm>
          <a:prstGeom prst="hexagon">
            <a:avLst/>
          </a:prstGeom>
          <a:solidFill>
            <a:srgbClr val="E5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Hexagon 24"/>
          <p:cNvSpPr/>
          <p:nvPr/>
        </p:nvSpPr>
        <p:spPr>
          <a:xfrm rot="5400000">
            <a:off x="7225043" y="3609473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28" name="Graphic 27" descr="Pie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3136" y="3873346"/>
            <a:ext cx="900000" cy="900000"/>
          </a:xfrm>
          <a:prstGeom prst="rect">
            <a:avLst/>
          </a:prstGeom>
        </p:spPr>
      </p:pic>
      <p:pic>
        <p:nvPicPr>
          <p:cNvPr id="30" name="Graphic 29" descr="Databa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4926" y="3873346"/>
            <a:ext cx="900000" cy="900000"/>
          </a:xfrm>
          <a:prstGeom prst="rect">
            <a:avLst/>
          </a:prstGeom>
        </p:spPr>
      </p:pic>
      <p:pic>
        <p:nvPicPr>
          <p:cNvPr id="32" name="Graphic 31" descr="Upward tren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2968" y="2469662"/>
            <a:ext cx="900000" cy="900000"/>
          </a:xfrm>
          <a:prstGeom prst="rect">
            <a:avLst/>
          </a:prstGeom>
        </p:spPr>
      </p:pic>
      <p:pic>
        <p:nvPicPr>
          <p:cNvPr id="34" name="Graphic 33" descr="Gau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1178" y="2469662"/>
            <a:ext cx="900000" cy="90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06156" y="2596496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28115" y="4000181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9676" y="4000181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34366" y="2596496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28" y="23552"/>
            <a:ext cx="6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6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PRODUCT SELECTION</a:t>
            </a:r>
          </a:p>
        </p:txBody>
      </p:sp>
    </p:spTree>
    <p:extLst>
      <p:ext uri="{BB962C8B-B14F-4D97-AF65-F5344CB8AC3E}">
        <p14:creationId xmlns:p14="http://schemas.microsoft.com/office/powerpoint/2010/main" val="203968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5400000">
            <a:off x="3310770" y="2205789"/>
            <a:ext cx="1656187" cy="1427747"/>
          </a:xfrm>
          <a:prstGeom prst="hexagon">
            <a:avLst/>
          </a:prstGeom>
          <a:solidFill>
            <a:srgbClr val="7D3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Hexagon 18"/>
          <p:cNvSpPr/>
          <p:nvPr/>
        </p:nvSpPr>
        <p:spPr>
          <a:xfrm rot="5400000">
            <a:off x="4874875" y="2205789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Hexagon 19"/>
          <p:cNvSpPr/>
          <p:nvPr/>
        </p:nvSpPr>
        <p:spPr>
          <a:xfrm rot="5400000">
            <a:off x="6438980" y="2205789"/>
            <a:ext cx="1656187" cy="1427747"/>
          </a:xfrm>
          <a:prstGeom prst="hexagon">
            <a:avLst/>
          </a:prstGeom>
          <a:solidFill>
            <a:srgbClr val="37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Hexagon 20"/>
          <p:cNvSpPr/>
          <p:nvPr/>
        </p:nvSpPr>
        <p:spPr>
          <a:xfrm rot="5400000">
            <a:off x="8003085" y="2205789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Hexagon 21"/>
          <p:cNvSpPr/>
          <p:nvPr/>
        </p:nvSpPr>
        <p:spPr>
          <a:xfrm rot="5400000">
            <a:off x="2532728" y="3609473"/>
            <a:ext cx="1656187" cy="1427747"/>
          </a:xfrm>
          <a:prstGeom prst="hexagon">
            <a:avLst/>
          </a:prstGeom>
          <a:solidFill>
            <a:srgbClr val="5D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Hexagon 22"/>
          <p:cNvSpPr/>
          <p:nvPr/>
        </p:nvSpPr>
        <p:spPr>
          <a:xfrm rot="5400000">
            <a:off x="4096833" y="3609473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exagon 23"/>
          <p:cNvSpPr/>
          <p:nvPr/>
        </p:nvSpPr>
        <p:spPr>
          <a:xfrm rot="5400000">
            <a:off x="5660938" y="3609473"/>
            <a:ext cx="1656187" cy="1427747"/>
          </a:xfrm>
          <a:prstGeom prst="hexagon">
            <a:avLst/>
          </a:prstGeom>
          <a:solidFill>
            <a:srgbClr val="E5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Hexagon 24"/>
          <p:cNvSpPr/>
          <p:nvPr/>
        </p:nvSpPr>
        <p:spPr>
          <a:xfrm rot="5400000">
            <a:off x="7225043" y="3609473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28" name="Graphic 27" descr="Pie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3136" y="3873346"/>
            <a:ext cx="900000" cy="900000"/>
          </a:xfrm>
          <a:prstGeom prst="rect">
            <a:avLst/>
          </a:prstGeom>
        </p:spPr>
      </p:pic>
      <p:pic>
        <p:nvPicPr>
          <p:cNvPr id="30" name="Graphic 29" descr="Databa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4926" y="3873346"/>
            <a:ext cx="900000" cy="900000"/>
          </a:xfrm>
          <a:prstGeom prst="rect">
            <a:avLst/>
          </a:prstGeom>
        </p:spPr>
      </p:pic>
      <p:pic>
        <p:nvPicPr>
          <p:cNvPr id="32" name="Graphic 31" descr="Upward tren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2968" y="2469662"/>
            <a:ext cx="900000" cy="900000"/>
          </a:xfrm>
          <a:prstGeom prst="rect">
            <a:avLst/>
          </a:prstGeom>
        </p:spPr>
      </p:pic>
      <p:pic>
        <p:nvPicPr>
          <p:cNvPr id="34" name="Graphic 33" descr="Gau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1178" y="2469662"/>
            <a:ext cx="900000" cy="90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06156" y="2596496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28115" y="4000181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9676" y="4000181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34366" y="2596496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28" y="23552"/>
            <a:ext cx="6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6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PRODUCT SELECTION</a:t>
            </a:r>
          </a:p>
        </p:txBody>
      </p:sp>
    </p:spTree>
    <p:extLst>
      <p:ext uri="{BB962C8B-B14F-4D97-AF65-F5344CB8AC3E}">
        <p14:creationId xmlns:p14="http://schemas.microsoft.com/office/powerpoint/2010/main" val="174225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5400000">
            <a:off x="3310770" y="2205789"/>
            <a:ext cx="1656187" cy="1427747"/>
          </a:xfrm>
          <a:prstGeom prst="hexagon">
            <a:avLst/>
          </a:prstGeom>
          <a:solidFill>
            <a:srgbClr val="7D3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Hexagon 18"/>
          <p:cNvSpPr/>
          <p:nvPr/>
        </p:nvSpPr>
        <p:spPr>
          <a:xfrm rot="5400000">
            <a:off x="4874875" y="2205789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Hexagon 19"/>
          <p:cNvSpPr/>
          <p:nvPr/>
        </p:nvSpPr>
        <p:spPr>
          <a:xfrm rot="5400000">
            <a:off x="6438980" y="2205789"/>
            <a:ext cx="1656187" cy="1427747"/>
          </a:xfrm>
          <a:prstGeom prst="hexagon">
            <a:avLst/>
          </a:prstGeom>
          <a:solidFill>
            <a:srgbClr val="37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Hexagon 20"/>
          <p:cNvSpPr/>
          <p:nvPr/>
        </p:nvSpPr>
        <p:spPr>
          <a:xfrm rot="5400000">
            <a:off x="8003085" y="2205789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Hexagon 21"/>
          <p:cNvSpPr/>
          <p:nvPr/>
        </p:nvSpPr>
        <p:spPr>
          <a:xfrm rot="5400000">
            <a:off x="2532728" y="3609473"/>
            <a:ext cx="1656187" cy="1427747"/>
          </a:xfrm>
          <a:prstGeom prst="hexagon">
            <a:avLst/>
          </a:prstGeom>
          <a:solidFill>
            <a:srgbClr val="5D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Hexagon 22"/>
          <p:cNvSpPr/>
          <p:nvPr/>
        </p:nvSpPr>
        <p:spPr>
          <a:xfrm rot="5400000">
            <a:off x="4096833" y="3609473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exagon 23"/>
          <p:cNvSpPr/>
          <p:nvPr/>
        </p:nvSpPr>
        <p:spPr>
          <a:xfrm rot="5400000">
            <a:off x="5660938" y="3609473"/>
            <a:ext cx="1656187" cy="1427747"/>
          </a:xfrm>
          <a:prstGeom prst="hexagon">
            <a:avLst/>
          </a:prstGeom>
          <a:solidFill>
            <a:srgbClr val="E5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Hexagon 24"/>
          <p:cNvSpPr/>
          <p:nvPr/>
        </p:nvSpPr>
        <p:spPr>
          <a:xfrm rot="5400000">
            <a:off x="7225043" y="3609473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28" name="Graphic 27" descr="Pie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3136" y="3873346"/>
            <a:ext cx="900000" cy="900000"/>
          </a:xfrm>
          <a:prstGeom prst="rect">
            <a:avLst/>
          </a:prstGeom>
        </p:spPr>
      </p:pic>
      <p:pic>
        <p:nvPicPr>
          <p:cNvPr id="30" name="Graphic 29" descr="Databa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4926" y="3873346"/>
            <a:ext cx="900000" cy="900000"/>
          </a:xfrm>
          <a:prstGeom prst="rect">
            <a:avLst/>
          </a:prstGeom>
        </p:spPr>
      </p:pic>
      <p:pic>
        <p:nvPicPr>
          <p:cNvPr id="32" name="Graphic 31" descr="Upward tren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2968" y="2469662"/>
            <a:ext cx="900000" cy="900000"/>
          </a:xfrm>
          <a:prstGeom prst="rect">
            <a:avLst/>
          </a:prstGeom>
        </p:spPr>
      </p:pic>
      <p:pic>
        <p:nvPicPr>
          <p:cNvPr id="34" name="Graphic 33" descr="Gau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1178" y="2469662"/>
            <a:ext cx="900000" cy="90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06156" y="2596496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28115" y="4000181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9676" y="4000181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34366" y="2596496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28" y="23552"/>
            <a:ext cx="6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6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PRODUCT SELECTION</a:t>
            </a:r>
          </a:p>
        </p:txBody>
      </p:sp>
    </p:spTree>
    <p:extLst>
      <p:ext uri="{BB962C8B-B14F-4D97-AF65-F5344CB8AC3E}">
        <p14:creationId xmlns:p14="http://schemas.microsoft.com/office/powerpoint/2010/main" val="157779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5400000">
            <a:off x="3310770" y="2205789"/>
            <a:ext cx="1656187" cy="1427747"/>
          </a:xfrm>
          <a:prstGeom prst="hexagon">
            <a:avLst/>
          </a:prstGeom>
          <a:solidFill>
            <a:srgbClr val="7D3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Hexagon 18"/>
          <p:cNvSpPr/>
          <p:nvPr/>
        </p:nvSpPr>
        <p:spPr>
          <a:xfrm rot="5400000">
            <a:off x="4874875" y="2205789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Hexagon 19"/>
          <p:cNvSpPr/>
          <p:nvPr/>
        </p:nvSpPr>
        <p:spPr>
          <a:xfrm rot="5400000">
            <a:off x="6438980" y="2205789"/>
            <a:ext cx="1656187" cy="1427747"/>
          </a:xfrm>
          <a:prstGeom prst="hexagon">
            <a:avLst/>
          </a:prstGeom>
          <a:solidFill>
            <a:srgbClr val="37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Hexagon 20"/>
          <p:cNvSpPr/>
          <p:nvPr/>
        </p:nvSpPr>
        <p:spPr>
          <a:xfrm rot="5400000">
            <a:off x="8003085" y="2205789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Hexagon 21"/>
          <p:cNvSpPr/>
          <p:nvPr/>
        </p:nvSpPr>
        <p:spPr>
          <a:xfrm rot="5400000">
            <a:off x="2532728" y="3609473"/>
            <a:ext cx="1656187" cy="1427747"/>
          </a:xfrm>
          <a:prstGeom prst="hexagon">
            <a:avLst/>
          </a:prstGeom>
          <a:solidFill>
            <a:srgbClr val="5D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Hexagon 22"/>
          <p:cNvSpPr/>
          <p:nvPr/>
        </p:nvSpPr>
        <p:spPr>
          <a:xfrm rot="5400000">
            <a:off x="4096833" y="3609473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exagon 23"/>
          <p:cNvSpPr/>
          <p:nvPr/>
        </p:nvSpPr>
        <p:spPr>
          <a:xfrm rot="5400000">
            <a:off x="5660938" y="3609473"/>
            <a:ext cx="1656187" cy="1427747"/>
          </a:xfrm>
          <a:prstGeom prst="hexagon">
            <a:avLst/>
          </a:prstGeom>
          <a:solidFill>
            <a:srgbClr val="E5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Hexagon 24"/>
          <p:cNvSpPr/>
          <p:nvPr/>
        </p:nvSpPr>
        <p:spPr>
          <a:xfrm rot="5400000">
            <a:off x="7225043" y="3609473"/>
            <a:ext cx="1656187" cy="14277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28" name="Graphic 27" descr="Pie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3136" y="3873346"/>
            <a:ext cx="900000" cy="900000"/>
          </a:xfrm>
          <a:prstGeom prst="rect">
            <a:avLst/>
          </a:prstGeom>
        </p:spPr>
      </p:pic>
      <p:pic>
        <p:nvPicPr>
          <p:cNvPr id="30" name="Graphic 29" descr="Databa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4926" y="3873346"/>
            <a:ext cx="900000" cy="900000"/>
          </a:xfrm>
          <a:prstGeom prst="rect">
            <a:avLst/>
          </a:prstGeom>
        </p:spPr>
      </p:pic>
      <p:pic>
        <p:nvPicPr>
          <p:cNvPr id="32" name="Graphic 31" descr="Upward tren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2968" y="2469662"/>
            <a:ext cx="900000" cy="900000"/>
          </a:xfrm>
          <a:prstGeom prst="rect">
            <a:avLst/>
          </a:prstGeom>
        </p:spPr>
      </p:pic>
      <p:pic>
        <p:nvPicPr>
          <p:cNvPr id="34" name="Graphic 33" descr="Gau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1178" y="2469662"/>
            <a:ext cx="900000" cy="90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06156" y="2596496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28115" y="4000181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9676" y="4000181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34366" y="2596496"/>
            <a:ext cx="86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</a:t>
            </a:r>
          </a:p>
          <a:p>
            <a:pPr algn="ctr"/>
            <a:r>
              <a:rPr lang="en-IN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28" y="23552"/>
            <a:ext cx="6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6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PRODUCT SELECTION</a:t>
            </a:r>
          </a:p>
        </p:txBody>
      </p:sp>
    </p:spTree>
    <p:extLst>
      <p:ext uri="{BB962C8B-B14F-4D97-AF65-F5344CB8AC3E}">
        <p14:creationId xmlns:p14="http://schemas.microsoft.com/office/powerpoint/2010/main" val="403065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DD5F497-0CA8-4261-8940-02A2E91D49CC}">
  <we:reference id="wa104178141" version="3.0.11.7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Office PowerPoint</Application>
  <PresentationFormat>Widescreen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 Condensed</vt:lpstr>
      <vt:lpstr>Open Sans Condensed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2017-04-27T16:39:44Z</dcterms:created>
  <dcterms:modified xsi:type="dcterms:W3CDTF">2017-05-24T17:07:26Z</dcterms:modified>
</cp:coreProperties>
</file>