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DD6"/>
    <a:srgbClr val="00ABC1"/>
    <a:srgbClr val="6E5EE8"/>
    <a:srgbClr val="978DD3"/>
    <a:srgbClr val="4C4175"/>
    <a:srgbClr val="D56598"/>
    <a:srgbClr val="D731B7"/>
    <a:srgbClr val="FBCC57"/>
    <a:srgbClr val="A97902"/>
    <a:srgbClr val="D89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67A9-80EB-42C8-B8FD-C300368D4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905F3-7618-4EDA-82BA-B27CF2842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6AF2-CC3D-4463-BABB-F2294071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CB3A-9200-4B02-ACB5-925679E7DCBE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5D095-632B-4259-8EE7-75F8C201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DD7DD-36EA-440C-8BEE-CF701D08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7076-C787-4FDC-A4AA-CA38F4A2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73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C510-BCB9-4A02-BAA8-28A9404D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76D4E-ECB5-4A9F-87D8-329A81FF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6878-2850-4B61-8FA5-B1A26934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CB3A-9200-4B02-ACB5-925679E7DCBE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39A7-D65C-4649-B10B-DFE1B149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992C5-0816-49C0-A771-F126F4FC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7076-C787-4FDC-A4AA-CA38F4A2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58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55297-C4CB-4FFC-A970-28DA449BD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6584D-EC4F-48BA-BC88-9CF45C8D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F3526-9143-43CE-AA42-8086E03A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CB3A-9200-4B02-ACB5-925679E7DCBE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BF1C-DE71-4441-ACCC-5BB7856A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FDBB8-1531-4D8E-930C-CDC6AEBA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7076-C787-4FDC-A4AA-CA38F4A2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52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4216-CA25-4FBA-A1C1-82E58DF3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D189-199B-4093-AE7A-BAEF633F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55679-0F93-494D-8666-759C44CB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CB3A-9200-4B02-ACB5-925679E7DCBE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2E49-639F-4D8A-9745-9A75489F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8BA7-0468-4582-AA0B-2BB896BD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7076-C787-4FDC-A4AA-CA38F4A2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81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41D8-577F-4298-A986-85FA91FC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A9D88-BF4E-4C03-BB46-4CF9D8EC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6B855-D964-4730-B5AD-1816C187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CB3A-9200-4B02-ACB5-925679E7DCBE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AD1C7-C44B-4D8C-BCA7-D4E88DDD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F6D8-698C-4F7D-9250-56B99E55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7076-C787-4FDC-A4AA-CA38F4A2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46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252C-6B35-4A2A-9E72-F89E39B4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D1B4-0088-400D-A351-349487DF0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BC999-4933-4F7E-96ED-8B74C09F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BFCEB-D66E-4026-9C9E-C4D43241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CB3A-9200-4B02-ACB5-925679E7DCBE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9A318-3AFE-4E0B-8877-5E69D670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56482-F0C1-409E-A766-8A7C40DF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7076-C787-4FDC-A4AA-CA38F4A2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7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A348-67C8-4A37-9B66-42F1FD7C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1FB62-922D-42BA-9A0D-6C4FA7C03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513FF-92E2-4B59-B7E2-9E1B34850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CEB15-7628-4243-AAEB-7BE2B8425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4A550-2700-43B4-B71B-5362917CE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7CDF1-0CAD-43C0-A34F-4162A600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CB3A-9200-4B02-ACB5-925679E7DCBE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CB875-D21D-4221-B3E6-8C12BE4C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5428A-993E-49E0-B4F5-EE174EBA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7076-C787-4FDC-A4AA-CA38F4A2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61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0670-6E38-40E7-820E-BAF5B7D1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1BC69-963E-4959-8B5C-0A4DC126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CB3A-9200-4B02-ACB5-925679E7DCBE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11AB2-1BB4-4DB8-8EE9-881D8BCF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AFC17-31F2-4E34-9D41-472DDDC2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7076-C787-4FDC-A4AA-CA38F4A2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96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051FA-8EA9-4872-A0DB-6C835CC2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CB3A-9200-4B02-ACB5-925679E7DCBE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FE738-D2AB-42AD-AEC6-1F4F9512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307C6-2E1F-4E90-90CA-D10673DB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7076-C787-4FDC-A4AA-CA38F4A2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3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EBF7-AA18-4624-B5E8-87F11E36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E78D-CBEF-4B0B-9A30-31DCCE8E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396F1-FFEB-428D-840E-A65DCB26F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43561-FF10-4B65-B02B-9AE7163E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CB3A-9200-4B02-ACB5-925679E7DCBE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090EB-6BAD-4D19-B35A-EE3060C0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EFD1F-C895-4BFB-B862-4D4954FB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7076-C787-4FDC-A4AA-CA38F4A2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47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5F71-08B3-406F-AF93-95057B6C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6C69B-2430-4079-B82F-770CB8A13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E7756-A850-4397-AD37-E31C1B393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A90A6-EABA-4B11-86E0-33C5FD3F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CB3A-9200-4B02-ACB5-925679E7DCBE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8D29-34DB-4CBE-9654-1DEF94F4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418CE-C4CD-4993-B257-3BB4323B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7076-C787-4FDC-A4AA-CA38F4A2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86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09A5D-5AD7-44E4-BED5-ABB76925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F703F-661E-4ACA-A9A5-21D138906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6410-F76B-4198-8540-519FAEDA3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CB3A-9200-4B02-ACB5-925679E7DCBE}" type="datetimeFigureOut">
              <a:rPr lang="en-IN" smtClean="0"/>
              <a:t>19-07-2017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37B36-F234-48EE-96C1-ADDE41199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BAFA4-AEA8-4789-B8B9-8549B2819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E7076-C787-4FDC-A4AA-CA38F4A2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2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BFD7B8AA-D146-44F6-BDFE-4E153150F64E}"/>
              </a:ext>
            </a:extLst>
          </p:cNvPr>
          <p:cNvSpPr/>
          <p:nvPr/>
        </p:nvSpPr>
        <p:spPr>
          <a:xfrm>
            <a:off x="2855686" y="315686"/>
            <a:ext cx="6480629" cy="6480629"/>
          </a:xfrm>
          <a:prstGeom prst="ellipse">
            <a:avLst/>
          </a:prstGeom>
          <a:pattFill prst="smGrid">
            <a:fgClr>
              <a:schemeClr val="accent3">
                <a:lumMod val="20000"/>
                <a:lumOff val="80000"/>
              </a:schemeClr>
            </a:fgClr>
            <a:bgClr>
              <a:srgbClr val="D0D3D7"/>
            </a:bgClr>
          </a:pattFill>
          <a:ln>
            <a:noFill/>
          </a:ln>
          <a:effectLst>
            <a:softEdge rad="558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C282474-E48E-49E6-A36E-6E788011F1F0}"/>
              </a:ext>
            </a:extLst>
          </p:cNvPr>
          <p:cNvGrpSpPr/>
          <p:nvPr/>
        </p:nvGrpSpPr>
        <p:grpSpPr>
          <a:xfrm>
            <a:off x="2759682" y="315686"/>
            <a:ext cx="6729037" cy="5987139"/>
            <a:chOff x="2716138" y="449943"/>
            <a:chExt cx="6729037" cy="5987139"/>
          </a:xfrm>
          <a:scene3d>
            <a:camera prst="orthographicFront"/>
            <a:lightRig rig="contrasting" dir="t"/>
          </a:scene3d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2EC801-4BDF-431F-B8B5-0E2197B9244A}"/>
                </a:ext>
              </a:extLst>
            </p:cNvPr>
            <p:cNvSpPr/>
            <p:nvPr/>
          </p:nvSpPr>
          <p:spPr>
            <a:xfrm rot="20692852">
              <a:off x="5407674" y="5859662"/>
              <a:ext cx="3161615" cy="512042"/>
            </a:xfrm>
            <a:prstGeom prst="ellipse">
              <a:avLst/>
            </a:prstGeom>
            <a:solidFill>
              <a:schemeClr val="tx1">
                <a:alpha val="78000"/>
              </a:schemeClr>
            </a:solidFill>
            <a:ln>
              <a:noFill/>
            </a:ln>
            <a:effectLst>
              <a:softEdge rad="177800"/>
            </a:effectLst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DAA7244-B1D7-46A8-9F3A-846BCCA46C17}"/>
                </a:ext>
              </a:extLst>
            </p:cNvPr>
            <p:cNvGrpSpPr/>
            <p:nvPr/>
          </p:nvGrpSpPr>
          <p:grpSpPr>
            <a:xfrm>
              <a:off x="2716138" y="449943"/>
              <a:ext cx="6729037" cy="5987139"/>
              <a:chOff x="2716138" y="449943"/>
              <a:chExt cx="6729037" cy="598713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C895C57-A7AD-4569-B938-761CCA65CCD9}"/>
                  </a:ext>
                </a:extLst>
              </p:cNvPr>
              <p:cNvSpPr/>
              <p:nvPr/>
            </p:nvSpPr>
            <p:spPr>
              <a:xfrm rot="532908">
                <a:off x="2716138" y="5535051"/>
                <a:ext cx="2318352" cy="512042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>
                <a:noFill/>
              </a:ln>
              <a:effectLst>
                <a:softEdge rad="177800"/>
              </a:effectLst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54699BB-66DC-471D-8632-5D634D1480D9}"/>
                  </a:ext>
                </a:extLst>
              </p:cNvPr>
              <p:cNvSpPr/>
              <p:nvPr/>
            </p:nvSpPr>
            <p:spPr>
              <a:xfrm rot="21110580">
                <a:off x="7126823" y="5518442"/>
                <a:ext cx="2318352" cy="512042"/>
              </a:xfrm>
              <a:prstGeom prst="ellipse">
                <a:avLst/>
              </a:prstGeom>
              <a:solidFill>
                <a:schemeClr val="tx1">
                  <a:alpha val="78000"/>
                </a:schemeClr>
              </a:solidFill>
              <a:ln>
                <a:noFill/>
              </a:ln>
              <a:effectLst>
                <a:softEdge rad="177800"/>
              </a:effectLst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A4E21D9-666A-458C-A6B4-76DAF8B464E7}"/>
                  </a:ext>
                </a:extLst>
              </p:cNvPr>
              <p:cNvGrpSpPr/>
              <p:nvPr/>
            </p:nvGrpSpPr>
            <p:grpSpPr>
              <a:xfrm>
                <a:off x="4564744" y="449943"/>
                <a:ext cx="2910113" cy="5943597"/>
                <a:chOff x="711201" y="834571"/>
                <a:chExt cx="2910113" cy="5174339"/>
              </a:xfrm>
            </p:grpSpPr>
            <p:sp>
              <p:nvSpPr>
                <p:cNvPr id="20" name="Isosceles Triangle 5">
                  <a:extLst>
                    <a:ext uri="{FF2B5EF4-FFF2-40B4-BE49-F238E27FC236}">
                      <a16:creationId xmlns:a16="http://schemas.microsoft.com/office/drawing/2014/main" id="{02E144EB-E4DB-46DF-B4EC-F521B6576D67}"/>
                    </a:ext>
                  </a:extLst>
                </p:cNvPr>
                <p:cNvSpPr/>
                <p:nvPr/>
              </p:nvSpPr>
              <p:spPr>
                <a:xfrm flipH="1">
                  <a:off x="711201" y="834571"/>
                  <a:ext cx="1451428" cy="5174339"/>
                </a:xfrm>
                <a:custGeom>
                  <a:avLst/>
                  <a:gdLst>
                    <a:gd name="connsiteX0" fmla="*/ 0 w 1524000"/>
                    <a:gd name="connsiteY0" fmla="*/ 1915886 h 1915886"/>
                    <a:gd name="connsiteX1" fmla="*/ 0 w 1524000"/>
                    <a:gd name="connsiteY1" fmla="*/ 0 h 1915886"/>
                    <a:gd name="connsiteX2" fmla="*/ 1524000 w 1524000"/>
                    <a:gd name="connsiteY2" fmla="*/ 1915886 h 1915886"/>
                    <a:gd name="connsiteX3" fmla="*/ 0 w 1524000"/>
                    <a:gd name="connsiteY3" fmla="*/ 1915886 h 1915886"/>
                    <a:gd name="connsiteX0" fmla="*/ 0 w 1436914"/>
                    <a:gd name="connsiteY0" fmla="*/ 1915886 h 1915886"/>
                    <a:gd name="connsiteX1" fmla="*/ 0 w 1436914"/>
                    <a:gd name="connsiteY1" fmla="*/ 0 h 1915886"/>
                    <a:gd name="connsiteX2" fmla="*/ 1436914 w 1436914"/>
                    <a:gd name="connsiteY2" fmla="*/ 1596571 h 1915886"/>
                    <a:gd name="connsiteX3" fmla="*/ 0 w 1436914"/>
                    <a:gd name="connsiteY3" fmla="*/ 1915886 h 1915886"/>
                    <a:gd name="connsiteX0" fmla="*/ 0 w 1422399"/>
                    <a:gd name="connsiteY0" fmla="*/ 1915886 h 1915886"/>
                    <a:gd name="connsiteX1" fmla="*/ 0 w 1422399"/>
                    <a:gd name="connsiteY1" fmla="*/ 0 h 1915886"/>
                    <a:gd name="connsiteX2" fmla="*/ 1422399 w 1422399"/>
                    <a:gd name="connsiteY2" fmla="*/ 1746373 h 1915886"/>
                    <a:gd name="connsiteX3" fmla="*/ 0 w 1422399"/>
                    <a:gd name="connsiteY3" fmla="*/ 1915886 h 1915886"/>
                    <a:gd name="connsiteX0" fmla="*/ 0 w 1465942"/>
                    <a:gd name="connsiteY0" fmla="*/ 1915886 h 1915886"/>
                    <a:gd name="connsiteX1" fmla="*/ 0 w 1465942"/>
                    <a:gd name="connsiteY1" fmla="*/ 0 h 1915886"/>
                    <a:gd name="connsiteX2" fmla="*/ 1465942 w 1465942"/>
                    <a:gd name="connsiteY2" fmla="*/ 1771876 h 1915886"/>
                    <a:gd name="connsiteX3" fmla="*/ 0 w 1465942"/>
                    <a:gd name="connsiteY3" fmla="*/ 1915886 h 1915886"/>
                    <a:gd name="connsiteX0" fmla="*/ 0 w 1451428"/>
                    <a:gd name="connsiteY0" fmla="*/ 1915886 h 1915886"/>
                    <a:gd name="connsiteX1" fmla="*/ 0 w 1451428"/>
                    <a:gd name="connsiteY1" fmla="*/ 0 h 1915886"/>
                    <a:gd name="connsiteX2" fmla="*/ 1451428 w 1451428"/>
                    <a:gd name="connsiteY2" fmla="*/ 1793372 h 1915886"/>
                    <a:gd name="connsiteX3" fmla="*/ 0 w 1451428"/>
                    <a:gd name="connsiteY3" fmla="*/ 1915886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1428" h="1915886">
                      <a:moveTo>
                        <a:pt x="0" y="1915886"/>
                      </a:moveTo>
                      <a:lnTo>
                        <a:pt x="0" y="0"/>
                      </a:lnTo>
                      <a:lnTo>
                        <a:pt x="1451428" y="1793372"/>
                      </a:lnTo>
                      <a:lnTo>
                        <a:pt x="0" y="1915886"/>
                      </a:lnTo>
                      <a:close/>
                    </a:path>
                  </a:pathLst>
                </a:custGeom>
                <a:gradFill flip="none" rotWithShape="1">
                  <a:gsLst>
                    <a:gs pos="55000">
                      <a:srgbClr val="1DE4FF"/>
                    </a:gs>
                    <a:gs pos="69000">
                      <a:srgbClr val="007A8A"/>
                    </a:gs>
                  </a:gsLst>
                  <a:lin ang="4800000" scaled="0"/>
                  <a:tileRect/>
                </a:gradFill>
                <a:ln w="38100">
                  <a:noFill/>
                </a:ln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Isosceles Triangle 5">
                  <a:extLst>
                    <a:ext uri="{FF2B5EF4-FFF2-40B4-BE49-F238E27FC236}">
                      <a16:creationId xmlns:a16="http://schemas.microsoft.com/office/drawing/2014/main" id="{8C0C01B2-DFF4-455C-A236-1577F60B31A7}"/>
                    </a:ext>
                  </a:extLst>
                </p:cNvPr>
                <p:cNvSpPr/>
                <p:nvPr/>
              </p:nvSpPr>
              <p:spPr>
                <a:xfrm>
                  <a:off x="2169886" y="834571"/>
                  <a:ext cx="1451428" cy="5174339"/>
                </a:xfrm>
                <a:custGeom>
                  <a:avLst/>
                  <a:gdLst>
                    <a:gd name="connsiteX0" fmla="*/ 0 w 1524000"/>
                    <a:gd name="connsiteY0" fmla="*/ 1915886 h 1915886"/>
                    <a:gd name="connsiteX1" fmla="*/ 0 w 1524000"/>
                    <a:gd name="connsiteY1" fmla="*/ 0 h 1915886"/>
                    <a:gd name="connsiteX2" fmla="*/ 1524000 w 1524000"/>
                    <a:gd name="connsiteY2" fmla="*/ 1915886 h 1915886"/>
                    <a:gd name="connsiteX3" fmla="*/ 0 w 1524000"/>
                    <a:gd name="connsiteY3" fmla="*/ 1915886 h 1915886"/>
                    <a:gd name="connsiteX0" fmla="*/ 0 w 1436914"/>
                    <a:gd name="connsiteY0" fmla="*/ 1915886 h 1915886"/>
                    <a:gd name="connsiteX1" fmla="*/ 0 w 1436914"/>
                    <a:gd name="connsiteY1" fmla="*/ 0 h 1915886"/>
                    <a:gd name="connsiteX2" fmla="*/ 1436914 w 1436914"/>
                    <a:gd name="connsiteY2" fmla="*/ 1596571 h 1915886"/>
                    <a:gd name="connsiteX3" fmla="*/ 0 w 1436914"/>
                    <a:gd name="connsiteY3" fmla="*/ 1915886 h 1915886"/>
                    <a:gd name="connsiteX0" fmla="*/ 0 w 1422399"/>
                    <a:gd name="connsiteY0" fmla="*/ 1915886 h 1915886"/>
                    <a:gd name="connsiteX1" fmla="*/ 0 w 1422399"/>
                    <a:gd name="connsiteY1" fmla="*/ 0 h 1915886"/>
                    <a:gd name="connsiteX2" fmla="*/ 1422399 w 1422399"/>
                    <a:gd name="connsiteY2" fmla="*/ 1746373 h 1915886"/>
                    <a:gd name="connsiteX3" fmla="*/ 0 w 1422399"/>
                    <a:gd name="connsiteY3" fmla="*/ 1915886 h 1915886"/>
                    <a:gd name="connsiteX0" fmla="*/ 0 w 1465942"/>
                    <a:gd name="connsiteY0" fmla="*/ 1915886 h 1915886"/>
                    <a:gd name="connsiteX1" fmla="*/ 0 w 1465942"/>
                    <a:gd name="connsiteY1" fmla="*/ 0 h 1915886"/>
                    <a:gd name="connsiteX2" fmla="*/ 1465942 w 1465942"/>
                    <a:gd name="connsiteY2" fmla="*/ 1771876 h 1915886"/>
                    <a:gd name="connsiteX3" fmla="*/ 0 w 1465942"/>
                    <a:gd name="connsiteY3" fmla="*/ 1915886 h 1915886"/>
                    <a:gd name="connsiteX0" fmla="*/ 0 w 1451428"/>
                    <a:gd name="connsiteY0" fmla="*/ 1915886 h 1915886"/>
                    <a:gd name="connsiteX1" fmla="*/ 0 w 1451428"/>
                    <a:gd name="connsiteY1" fmla="*/ 0 h 1915886"/>
                    <a:gd name="connsiteX2" fmla="*/ 1451428 w 1451428"/>
                    <a:gd name="connsiteY2" fmla="*/ 1793372 h 1915886"/>
                    <a:gd name="connsiteX3" fmla="*/ 0 w 1451428"/>
                    <a:gd name="connsiteY3" fmla="*/ 1915886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1428" h="1915886">
                      <a:moveTo>
                        <a:pt x="0" y="1915886"/>
                      </a:moveTo>
                      <a:lnTo>
                        <a:pt x="0" y="0"/>
                      </a:lnTo>
                      <a:lnTo>
                        <a:pt x="1451428" y="1793372"/>
                      </a:lnTo>
                      <a:lnTo>
                        <a:pt x="0" y="1915886"/>
                      </a:lnTo>
                      <a:close/>
                    </a:path>
                  </a:pathLst>
                </a:custGeom>
                <a:gradFill flip="none" rotWithShape="1">
                  <a:gsLst>
                    <a:gs pos="53000">
                      <a:srgbClr val="00BDD6"/>
                    </a:gs>
                    <a:gs pos="67000">
                      <a:srgbClr val="005C68"/>
                    </a:gs>
                  </a:gsLst>
                  <a:lin ang="4200000" scaled="0"/>
                  <a:tileRect/>
                </a:gradFill>
                <a:ln w="38100">
                  <a:noFill/>
                </a:ln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84B7C57-AE1D-44C1-9EE6-5AF44E17A9D3}"/>
                  </a:ext>
                </a:extLst>
              </p:cNvPr>
              <p:cNvGrpSpPr/>
              <p:nvPr/>
            </p:nvGrpSpPr>
            <p:grpSpPr>
              <a:xfrm>
                <a:off x="5987143" y="1647370"/>
                <a:ext cx="2917371" cy="4361540"/>
                <a:chOff x="2844799" y="1128486"/>
                <a:chExt cx="2917371" cy="4361540"/>
              </a:xfrm>
            </p:grpSpPr>
            <p:sp>
              <p:nvSpPr>
                <p:cNvPr id="15" name="Isosceles Triangle 5">
                  <a:extLst>
                    <a:ext uri="{FF2B5EF4-FFF2-40B4-BE49-F238E27FC236}">
                      <a16:creationId xmlns:a16="http://schemas.microsoft.com/office/drawing/2014/main" id="{DFE5284D-849A-433E-AE22-E98CD433AE25}"/>
                    </a:ext>
                  </a:extLst>
                </p:cNvPr>
                <p:cNvSpPr/>
                <p:nvPr/>
              </p:nvSpPr>
              <p:spPr>
                <a:xfrm flipH="1">
                  <a:off x="2844799" y="1128486"/>
                  <a:ext cx="1465942" cy="4361540"/>
                </a:xfrm>
                <a:custGeom>
                  <a:avLst/>
                  <a:gdLst>
                    <a:gd name="connsiteX0" fmla="*/ 0 w 1524000"/>
                    <a:gd name="connsiteY0" fmla="*/ 1915886 h 1915886"/>
                    <a:gd name="connsiteX1" fmla="*/ 0 w 1524000"/>
                    <a:gd name="connsiteY1" fmla="*/ 0 h 1915886"/>
                    <a:gd name="connsiteX2" fmla="*/ 1524000 w 1524000"/>
                    <a:gd name="connsiteY2" fmla="*/ 1915886 h 1915886"/>
                    <a:gd name="connsiteX3" fmla="*/ 0 w 1524000"/>
                    <a:gd name="connsiteY3" fmla="*/ 1915886 h 1915886"/>
                    <a:gd name="connsiteX0" fmla="*/ 0 w 1436914"/>
                    <a:gd name="connsiteY0" fmla="*/ 1915886 h 1915886"/>
                    <a:gd name="connsiteX1" fmla="*/ 0 w 1436914"/>
                    <a:gd name="connsiteY1" fmla="*/ 0 h 1915886"/>
                    <a:gd name="connsiteX2" fmla="*/ 1436914 w 1436914"/>
                    <a:gd name="connsiteY2" fmla="*/ 1596571 h 1915886"/>
                    <a:gd name="connsiteX3" fmla="*/ 0 w 1436914"/>
                    <a:gd name="connsiteY3" fmla="*/ 1915886 h 1915886"/>
                    <a:gd name="connsiteX0" fmla="*/ 0 w 1422399"/>
                    <a:gd name="connsiteY0" fmla="*/ 1915886 h 1915886"/>
                    <a:gd name="connsiteX1" fmla="*/ 0 w 1422399"/>
                    <a:gd name="connsiteY1" fmla="*/ 0 h 1915886"/>
                    <a:gd name="connsiteX2" fmla="*/ 1422399 w 1422399"/>
                    <a:gd name="connsiteY2" fmla="*/ 1746373 h 1915886"/>
                    <a:gd name="connsiteX3" fmla="*/ 0 w 1422399"/>
                    <a:gd name="connsiteY3" fmla="*/ 1915886 h 1915886"/>
                    <a:gd name="connsiteX0" fmla="*/ 0 w 1465942"/>
                    <a:gd name="connsiteY0" fmla="*/ 1915886 h 1915886"/>
                    <a:gd name="connsiteX1" fmla="*/ 0 w 1465942"/>
                    <a:gd name="connsiteY1" fmla="*/ 0 h 1915886"/>
                    <a:gd name="connsiteX2" fmla="*/ 1465942 w 1465942"/>
                    <a:gd name="connsiteY2" fmla="*/ 1771876 h 1915886"/>
                    <a:gd name="connsiteX3" fmla="*/ 0 w 1465942"/>
                    <a:gd name="connsiteY3" fmla="*/ 1915886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942" h="1915886">
                      <a:moveTo>
                        <a:pt x="0" y="1915886"/>
                      </a:moveTo>
                      <a:lnTo>
                        <a:pt x="0" y="0"/>
                      </a:lnTo>
                      <a:lnTo>
                        <a:pt x="1465942" y="1771876"/>
                      </a:lnTo>
                      <a:lnTo>
                        <a:pt x="0" y="191588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78DD3"/>
                    </a:gs>
                    <a:gs pos="51000">
                      <a:srgbClr val="978DD3"/>
                    </a:gs>
                    <a:gs pos="80000">
                      <a:srgbClr val="3E3462"/>
                    </a:gs>
                  </a:gsLst>
                  <a:lin ang="4200000" scaled="0"/>
                  <a:tileRect/>
                </a:gradFill>
                <a:ln w="38100">
                  <a:noFill/>
                </a:ln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Isosceles Triangle 5">
                  <a:extLst>
                    <a:ext uri="{FF2B5EF4-FFF2-40B4-BE49-F238E27FC236}">
                      <a16:creationId xmlns:a16="http://schemas.microsoft.com/office/drawing/2014/main" id="{08C62F45-88FD-4B38-A5C8-5286F9944D81}"/>
                    </a:ext>
                  </a:extLst>
                </p:cNvPr>
                <p:cNvSpPr/>
                <p:nvPr/>
              </p:nvSpPr>
              <p:spPr>
                <a:xfrm>
                  <a:off x="4296228" y="1128486"/>
                  <a:ext cx="1465942" cy="4361540"/>
                </a:xfrm>
                <a:custGeom>
                  <a:avLst/>
                  <a:gdLst>
                    <a:gd name="connsiteX0" fmla="*/ 0 w 1524000"/>
                    <a:gd name="connsiteY0" fmla="*/ 1915886 h 1915886"/>
                    <a:gd name="connsiteX1" fmla="*/ 0 w 1524000"/>
                    <a:gd name="connsiteY1" fmla="*/ 0 h 1915886"/>
                    <a:gd name="connsiteX2" fmla="*/ 1524000 w 1524000"/>
                    <a:gd name="connsiteY2" fmla="*/ 1915886 h 1915886"/>
                    <a:gd name="connsiteX3" fmla="*/ 0 w 1524000"/>
                    <a:gd name="connsiteY3" fmla="*/ 1915886 h 1915886"/>
                    <a:gd name="connsiteX0" fmla="*/ 0 w 1436914"/>
                    <a:gd name="connsiteY0" fmla="*/ 1915886 h 1915886"/>
                    <a:gd name="connsiteX1" fmla="*/ 0 w 1436914"/>
                    <a:gd name="connsiteY1" fmla="*/ 0 h 1915886"/>
                    <a:gd name="connsiteX2" fmla="*/ 1436914 w 1436914"/>
                    <a:gd name="connsiteY2" fmla="*/ 1596571 h 1915886"/>
                    <a:gd name="connsiteX3" fmla="*/ 0 w 1436914"/>
                    <a:gd name="connsiteY3" fmla="*/ 1915886 h 1915886"/>
                    <a:gd name="connsiteX0" fmla="*/ 0 w 1422399"/>
                    <a:gd name="connsiteY0" fmla="*/ 1915886 h 1915886"/>
                    <a:gd name="connsiteX1" fmla="*/ 0 w 1422399"/>
                    <a:gd name="connsiteY1" fmla="*/ 0 h 1915886"/>
                    <a:gd name="connsiteX2" fmla="*/ 1422399 w 1422399"/>
                    <a:gd name="connsiteY2" fmla="*/ 1746373 h 1915886"/>
                    <a:gd name="connsiteX3" fmla="*/ 0 w 1422399"/>
                    <a:gd name="connsiteY3" fmla="*/ 1915886 h 1915886"/>
                    <a:gd name="connsiteX0" fmla="*/ 0 w 1465942"/>
                    <a:gd name="connsiteY0" fmla="*/ 1915886 h 1915886"/>
                    <a:gd name="connsiteX1" fmla="*/ 0 w 1465942"/>
                    <a:gd name="connsiteY1" fmla="*/ 0 h 1915886"/>
                    <a:gd name="connsiteX2" fmla="*/ 1465942 w 1465942"/>
                    <a:gd name="connsiteY2" fmla="*/ 1771876 h 1915886"/>
                    <a:gd name="connsiteX3" fmla="*/ 0 w 1465942"/>
                    <a:gd name="connsiteY3" fmla="*/ 1915886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942" h="1915886">
                      <a:moveTo>
                        <a:pt x="0" y="1915886"/>
                      </a:moveTo>
                      <a:lnTo>
                        <a:pt x="0" y="0"/>
                      </a:lnTo>
                      <a:lnTo>
                        <a:pt x="1465942" y="1771876"/>
                      </a:lnTo>
                      <a:lnTo>
                        <a:pt x="0" y="191588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7363AD"/>
                    </a:gs>
                    <a:gs pos="100000">
                      <a:srgbClr val="2C2547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63D5E43-D434-4869-83DD-A170F232C6DD}"/>
                  </a:ext>
                </a:extLst>
              </p:cNvPr>
              <p:cNvGrpSpPr/>
              <p:nvPr/>
            </p:nvGrpSpPr>
            <p:grpSpPr>
              <a:xfrm>
                <a:off x="3142344" y="2460170"/>
                <a:ext cx="2844799" cy="3548740"/>
                <a:chOff x="7445829" y="1828800"/>
                <a:chExt cx="2844799" cy="3548740"/>
              </a:xfrm>
            </p:grpSpPr>
            <p:sp>
              <p:nvSpPr>
                <p:cNvPr id="11" name="Isosceles Triangle 5">
                  <a:extLst>
                    <a:ext uri="{FF2B5EF4-FFF2-40B4-BE49-F238E27FC236}">
                      <a16:creationId xmlns:a16="http://schemas.microsoft.com/office/drawing/2014/main" id="{C0E79ACC-58EB-4A4C-B479-63DE25227E45}"/>
                    </a:ext>
                  </a:extLst>
                </p:cNvPr>
                <p:cNvSpPr/>
                <p:nvPr/>
              </p:nvSpPr>
              <p:spPr>
                <a:xfrm flipH="1">
                  <a:off x="7445829" y="1850569"/>
                  <a:ext cx="1422399" cy="3526971"/>
                </a:xfrm>
                <a:custGeom>
                  <a:avLst/>
                  <a:gdLst>
                    <a:gd name="connsiteX0" fmla="*/ 0 w 1524000"/>
                    <a:gd name="connsiteY0" fmla="*/ 1915886 h 1915886"/>
                    <a:gd name="connsiteX1" fmla="*/ 0 w 1524000"/>
                    <a:gd name="connsiteY1" fmla="*/ 0 h 1915886"/>
                    <a:gd name="connsiteX2" fmla="*/ 1524000 w 1524000"/>
                    <a:gd name="connsiteY2" fmla="*/ 1915886 h 1915886"/>
                    <a:gd name="connsiteX3" fmla="*/ 0 w 1524000"/>
                    <a:gd name="connsiteY3" fmla="*/ 1915886 h 1915886"/>
                    <a:gd name="connsiteX0" fmla="*/ 0 w 1436914"/>
                    <a:gd name="connsiteY0" fmla="*/ 1915886 h 1915886"/>
                    <a:gd name="connsiteX1" fmla="*/ 0 w 1436914"/>
                    <a:gd name="connsiteY1" fmla="*/ 0 h 1915886"/>
                    <a:gd name="connsiteX2" fmla="*/ 1436914 w 1436914"/>
                    <a:gd name="connsiteY2" fmla="*/ 1596571 h 1915886"/>
                    <a:gd name="connsiteX3" fmla="*/ 0 w 1436914"/>
                    <a:gd name="connsiteY3" fmla="*/ 1915886 h 1915886"/>
                    <a:gd name="connsiteX0" fmla="*/ 0 w 1422399"/>
                    <a:gd name="connsiteY0" fmla="*/ 1915886 h 1915886"/>
                    <a:gd name="connsiteX1" fmla="*/ 0 w 1422399"/>
                    <a:gd name="connsiteY1" fmla="*/ 0 h 1915886"/>
                    <a:gd name="connsiteX2" fmla="*/ 1422399 w 1422399"/>
                    <a:gd name="connsiteY2" fmla="*/ 1746373 h 1915886"/>
                    <a:gd name="connsiteX3" fmla="*/ 0 w 1422399"/>
                    <a:gd name="connsiteY3" fmla="*/ 1915886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2399" h="1915886">
                      <a:moveTo>
                        <a:pt x="0" y="1915886"/>
                      </a:moveTo>
                      <a:lnTo>
                        <a:pt x="0" y="0"/>
                      </a:lnTo>
                      <a:lnTo>
                        <a:pt x="1422399" y="1746373"/>
                      </a:lnTo>
                      <a:lnTo>
                        <a:pt x="0" y="191588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A9AC2"/>
                    </a:gs>
                    <a:gs pos="100000">
                      <a:srgbClr val="B04186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Isosceles Triangle 5">
                  <a:extLst>
                    <a:ext uri="{FF2B5EF4-FFF2-40B4-BE49-F238E27FC236}">
                      <a16:creationId xmlns:a16="http://schemas.microsoft.com/office/drawing/2014/main" id="{2AD5911E-B876-401C-A20B-AC864DFC188D}"/>
                    </a:ext>
                  </a:extLst>
                </p:cNvPr>
                <p:cNvSpPr/>
                <p:nvPr/>
              </p:nvSpPr>
              <p:spPr>
                <a:xfrm>
                  <a:off x="8868229" y="1828800"/>
                  <a:ext cx="1422399" cy="3526971"/>
                </a:xfrm>
                <a:custGeom>
                  <a:avLst/>
                  <a:gdLst>
                    <a:gd name="connsiteX0" fmla="*/ 0 w 1524000"/>
                    <a:gd name="connsiteY0" fmla="*/ 1915886 h 1915886"/>
                    <a:gd name="connsiteX1" fmla="*/ 0 w 1524000"/>
                    <a:gd name="connsiteY1" fmla="*/ 0 h 1915886"/>
                    <a:gd name="connsiteX2" fmla="*/ 1524000 w 1524000"/>
                    <a:gd name="connsiteY2" fmla="*/ 1915886 h 1915886"/>
                    <a:gd name="connsiteX3" fmla="*/ 0 w 1524000"/>
                    <a:gd name="connsiteY3" fmla="*/ 1915886 h 1915886"/>
                    <a:gd name="connsiteX0" fmla="*/ 0 w 1436914"/>
                    <a:gd name="connsiteY0" fmla="*/ 1915886 h 1915886"/>
                    <a:gd name="connsiteX1" fmla="*/ 0 w 1436914"/>
                    <a:gd name="connsiteY1" fmla="*/ 0 h 1915886"/>
                    <a:gd name="connsiteX2" fmla="*/ 1436914 w 1436914"/>
                    <a:gd name="connsiteY2" fmla="*/ 1596571 h 1915886"/>
                    <a:gd name="connsiteX3" fmla="*/ 0 w 1436914"/>
                    <a:gd name="connsiteY3" fmla="*/ 1915886 h 1915886"/>
                    <a:gd name="connsiteX0" fmla="*/ 0 w 1422399"/>
                    <a:gd name="connsiteY0" fmla="*/ 1915886 h 1915886"/>
                    <a:gd name="connsiteX1" fmla="*/ 0 w 1422399"/>
                    <a:gd name="connsiteY1" fmla="*/ 0 h 1915886"/>
                    <a:gd name="connsiteX2" fmla="*/ 1422399 w 1422399"/>
                    <a:gd name="connsiteY2" fmla="*/ 1746373 h 1915886"/>
                    <a:gd name="connsiteX3" fmla="*/ 0 w 1422399"/>
                    <a:gd name="connsiteY3" fmla="*/ 1915886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2399" h="1915886">
                      <a:moveTo>
                        <a:pt x="0" y="1915886"/>
                      </a:moveTo>
                      <a:lnTo>
                        <a:pt x="0" y="0"/>
                      </a:lnTo>
                      <a:lnTo>
                        <a:pt x="1422399" y="1746373"/>
                      </a:lnTo>
                      <a:lnTo>
                        <a:pt x="0" y="1915886"/>
                      </a:lnTo>
                      <a:close/>
                    </a:path>
                  </a:pathLst>
                </a:custGeom>
                <a:gradFill flip="none" rotWithShape="1">
                  <a:gsLst>
                    <a:gs pos="38000">
                      <a:srgbClr val="C96DA6"/>
                    </a:gs>
                    <a:gs pos="61000">
                      <a:srgbClr val="C96DA6"/>
                    </a:gs>
                    <a:gs pos="77000">
                      <a:srgbClr val="953671"/>
                    </a:gs>
                  </a:gsLst>
                  <a:lin ang="4200000" scaled="0"/>
                  <a:tileRect/>
                </a:gradFill>
                <a:ln w="38100">
                  <a:noFill/>
                </a:ln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7663900-3613-44EC-90A5-EF07362EF5EE}"/>
                  </a:ext>
                </a:extLst>
              </p:cNvPr>
              <p:cNvGrpSpPr/>
              <p:nvPr/>
            </p:nvGrpSpPr>
            <p:grpSpPr>
              <a:xfrm>
                <a:off x="4557487" y="3933371"/>
                <a:ext cx="2873828" cy="2503711"/>
                <a:chOff x="4296229" y="2627085"/>
                <a:chExt cx="2873828" cy="1915886"/>
              </a:xfrm>
              <a:effectLst>
                <a:outerShdw blurRad="419100" dist="38100" dir="16200000" sx="95000" sy="95000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grpSpPr>
            <p:sp>
              <p:nvSpPr>
                <p:cNvPr id="6" name="Isosceles Triangle 5">
                  <a:extLst>
                    <a:ext uri="{FF2B5EF4-FFF2-40B4-BE49-F238E27FC236}">
                      <a16:creationId xmlns:a16="http://schemas.microsoft.com/office/drawing/2014/main" id="{97BBC572-0EAD-4ED2-9014-4C094C3E4836}"/>
                    </a:ext>
                  </a:extLst>
                </p:cNvPr>
                <p:cNvSpPr/>
                <p:nvPr/>
              </p:nvSpPr>
              <p:spPr>
                <a:xfrm>
                  <a:off x="5733143" y="2627085"/>
                  <a:ext cx="1436914" cy="1915886"/>
                </a:xfrm>
                <a:custGeom>
                  <a:avLst/>
                  <a:gdLst>
                    <a:gd name="connsiteX0" fmla="*/ 0 w 1524000"/>
                    <a:gd name="connsiteY0" fmla="*/ 1915886 h 1915886"/>
                    <a:gd name="connsiteX1" fmla="*/ 0 w 1524000"/>
                    <a:gd name="connsiteY1" fmla="*/ 0 h 1915886"/>
                    <a:gd name="connsiteX2" fmla="*/ 1524000 w 1524000"/>
                    <a:gd name="connsiteY2" fmla="*/ 1915886 h 1915886"/>
                    <a:gd name="connsiteX3" fmla="*/ 0 w 1524000"/>
                    <a:gd name="connsiteY3" fmla="*/ 1915886 h 1915886"/>
                    <a:gd name="connsiteX0" fmla="*/ 0 w 1436914"/>
                    <a:gd name="connsiteY0" fmla="*/ 1915886 h 1915886"/>
                    <a:gd name="connsiteX1" fmla="*/ 0 w 1436914"/>
                    <a:gd name="connsiteY1" fmla="*/ 0 h 1915886"/>
                    <a:gd name="connsiteX2" fmla="*/ 1436914 w 1436914"/>
                    <a:gd name="connsiteY2" fmla="*/ 1596571 h 1915886"/>
                    <a:gd name="connsiteX3" fmla="*/ 0 w 1436914"/>
                    <a:gd name="connsiteY3" fmla="*/ 1915886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36914" h="1915886">
                      <a:moveTo>
                        <a:pt x="0" y="1915886"/>
                      </a:moveTo>
                      <a:lnTo>
                        <a:pt x="0" y="0"/>
                      </a:lnTo>
                      <a:lnTo>
                        <a:pt x="1436914" y="1596571"/>
                      </a:lnTo>
                      <a:lnTo>
                        <a:pt x="0" y="191588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4A302"/>
                    </a:gs>
                    <a:gs pos="100000">
                      <a:srgbClr val="906702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Isosceles Triangle 5">
                  <a:extLst>
                    <a:ext uri="{FF2B5EF4-FFF2-40B4-BE49-F238E27FC236}">
                      <a16:creationId xmlns:a16="http://schemas.microsoft.com/office/drawing/2014/main" id="{5A24851A-B601-42E7-A604-D55CBE23BF3D}"/>
                    </a:ext>
                  </a:extLst>
                </p:cNvPr>
                <p:cNvSpPr/>
                <p:nvPr/>
              </p:nvSpPr>
              <p:spPr>
                <a:xfrm flipH="1">
                  <a:off x="4296229" y="2627085"/>
                  <a:ext cx="1436914" cy="1915886"/>
                </a:xfrm>
                <a:custGeom>
                  <a:avLst/>
                  <a:gdLst>
                    <a:gd name="connsiteX0" fmla="*/ 0 w 1524000"/>
                    <a:gd name="connsiteY0" fmla="*/ 1915886 h 1915886"/>
                    <a:gd name="connsiteX1" fmla="*/ 0 w 1524000"/>
                    <a:gd name="connsiteY1" fmla="*/ 0 h 1915886"/>
                    <a:gd name="connsiteX2" fmla="*/ 1524000 w 1524000"/>
                    <a:gd name="connsiteY2" fmla="*/ 1915886 h 1915886"/>
                    <a:gd name="connsiteX3" fmla="*/ 0 w 1524000"/>
                    <a:gd name="connsiteY3" fmla="*/ 1915886 h 1915886"/>
                    <a:gd name="connsiteX0" fmla="*/ 0 w 1436914"/>
                    <a:gd name="connsiteY0" fmla="*/ 1915886 h 1915886"/>
                    <a:gd name="connsiteX1" fmla="*/ 0 w 1436914"/>
                    <a:gd name="connsiteY1" fmla="*/ 0 h 1915886"/>
                    <a:gd name="connsiteX2" fmla="*/ 1436914 w 1436914"/>
                    <a:gd name="connsiteY2" fmla="*/ 1596571 h 1915886"/>
                    <a:gd name="connsiteX3" fmla="*/ 0 w 1436914"/>
                    <a:gd name="connsiteY3" fmla="*/ 1915886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36914" h="1915886">
                      <a:moveTo>
                        <a:pt x="0" y="1915886"/>
                      </a:moveTo>
                      <a:lnTo>
                        <a:pt x="0" y="0"/>
                      </a:lnTo>
                      <a:lnTo>
                        <a:pt x="1436914" y="1596571"/>
                      </a:lnTo>
                      <a:lnTo>
                        <a:pt x="0" y="191588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DCE59"/>
                    </a:gs>
                    <a:gs pos="100000">
                      <a:srgbClr val="AA7A02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sp3d prstMaterial="meta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3FCA36-9C0B-4225-A61A-61DAF98469B1}"/>
              </a:ext>
            </a:extLst>
          </p:cNvPr>
          <p:cNvSpPr/>
          <p:nvPr/>
        </p:nvSpPr>
        <p:spPr>
          <a:xfrm>
            <a:off x="671293" y="780141"/>
            <a:ext cx="2452914" cy="7329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BCC57"/>
              </a:gs>
              <a:gs pos="100000">
                <a:srgbClr val="A97902"/>
              </a:gs>
            </a:gsLst>
            <a:lin ang="2700000" scaled="1"/>
            <a:tileRect/>
          </a:gradFill>
          <a:ln>
            <a:noFill/>
          </a:ln>
          <a:effectLst>
            <a:innerShdw blurRad="127000" dist="50800" dir="18900000">
              <a:schemeClr val="tx1">
                <a:lumMod val="75000"/>
                <a:lumOff val="2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5979DEF-3DA3-4442-9B16-E5F420B3F909}"/>
              </a:ext>
            </a:extLst>
          </p:cNvPr>
          <p:cNvSpPr/>
          <p:nvPr/>
        </p:nvSpPr>
        <p:spPr>
          <a:xfrm>
            <a:off x="678772" y="1763484"/>
            <a:ext cx="2452914" cy="7329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D56598"/>
              </a:gs>
              <a:gs pos="100000">
                <a:srgbClr val="D731B7"/>
              </a:gs>
            </a:gsLst>
            <a:lin ang="2700000" scaled="1"/>
            <a:tileRect/>
          </a:gradFill>
          <a:ln>
            <a:noFill/>
          </a:ln>
          <a:effectLst>
            <a:innerShdw blurRad="127000" dist="50800" dir="18900000">
              <a:schemeClr val="tx1">
                <a:lumMod val="75000"/>
                <a:lumOff val="2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927DB4A-DF95-4EE1-A57E-F3C55F92FDA8}"/>
              </a:ext>
            </a:extLst>
          </p:cNvPr>
          <p:cNvSpPr/>
          <p:nvPr/>
        </p:nvSpPr>
        <p:spPr>
          <a:xfrm>
            <a:off x="9129265" y="780141"/>
            <a:ext cx="2452914" cy="7329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6E5EE8"/>
              </a:gs>
              <a:gs pos="100000">
                <a:srgbClr val="4C4175"/>
              </a:gs>
            </a:gsLst>
            <a:lin ang="2700000" scaled="1"/>
            <a:tileRect/>
          </a:gradFill>
          <a:ln>
            <a:noFill/>
          </a:ln>
          <a:effectLst>
            <a:innerShdw blurRad="127000" dist="50800" dir="18900000">
              <a:schemeClr val="tx1">
                <a:lumMod val="75000"/>
                <a:lumOff val="2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2E4079-1A9F-4725-8B8D-6243906C548D}"/>
              </a:ext>
            </a:extLst>
          </p:cNvPr>
          <p:cNvSpPr/>
          <p:nvPr/>
        </p:nvSpPr>
        <p:spPr>
          <a:xfrm>
            <a:off x="9136744" y="1763484"/>
            <a:ext cx="2452914" cy="7329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000">
                <a:srgbClr val="00BDD6"/>
              </a:gs>
              <a:gs pos="100000">
                <a:srgbClr val="00ABC1"/>
              </a:gs>
            </a:gsLst>
            <a:lin ang="2700000" scaled="1"/>
            <a:tileRect/>
          </a:gradFill>
          <a:ln>
            <a:noFill/>
          </a:ln>
          <a:effectLst>
            <a:innerShdw blurRad="127000" dist="50800" dir="18900000">
              <a:schemeClr val="tx1">
                <a:lumMod val="75000"/>
                <a:lumOff val="2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E1C07F-15A1-48E1-AA03-05E2EE51E8F5}"/>
              </a:ext>
            </a:extLst>
          </p:cNvPr>
          <p:cNvSpPr txBox="1"/>
          <p:nvPr/>
        </p:nvSpPr>
        <p:spPr>
          <a:xfrm>
            <a:off x="1689105" y="1022640"/>
            <a:ext cx="120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6EAA16-E989-4184-AE2F-8441080A1049}"/>
              </a:ext>
            </a:extLst>
          </p:cNvPr>
          <p:cNvSpPr txBox="1"/>
          <p:nvPr/>
        </p:nvSpPr>
        <p:spPr>
          <a:xfrm>
            <a:off x="1689104" y="1991469"/>
            <a:ext cx="120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E9325F-1EAD-4975-A698-11624225D227}"/>
              </a:ext>
            </a:extLst>
          </p:cNvPr>
          <p:cNvSpPr txBox="1"/>
          <p:nvPr/>
        </p:nvSpPr>
        <p:spPr>
          <a:xfrm>
            <a:off x="10158185" y="1991469"/>
            <a:ext cx="120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AE5279-5EAE-4EEB-8620-01751455428C}"/>
              </a:ext>
            </a:extLst>
          </p:cNvPr>
          <p:cNvSpPr txBox="1"/>
          <p:nvPr/>
        </p:nvSpPr>
        <p:spPr>
          <a:xfrm>
            <a:off x="10158185" y="1022640"/>
            <a:ext cx="120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C</a:t>
            </a:r>
          </a:p>
        </p:txBody>
      </p:sp>
      <p:pic>
        <p:nvPicPr>
          <p:cNvPr id="56" name="Graphic 55" descr="Download from cloud">
            <a:extLst>
              <a:ext uri="{FF2B5EF4-FFF2-40B4-BE49-F238E27FC236}">
                <a16:creationId xmlns:a16="http://schemas.microsoft.com/office/drawing/2014/main" id="{1B709070-542C-4733-8880-E0B827084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7949" y="1877968"/>
            <a:ext cx="504000" cy="504000"/>
          </a:xfrm>
          <a:prstGeom prst="rect">
            <a:avLst/>
          </a:prstGeom>
        </p:spPr>
      </p:pic>
      <p:pic>
        <p:nvPicPr>
          <p:cNvPr id="58" name="Graphic 57" descr="Network">
            <a:extLst>
              <a:ext uri="{FF2B5EF4-FFF2-40B4-BE49-F238E27FC236}">
                <a16:creationId xmlns:a16="http://schemas.microsoft.com/office/drawing/2014/main" id="{09D1B513-9152-471E-986A-46A234131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8713" y="894626"/>
            <a:ext cx="504000" cy="504000"/>
          </a:xfrm>
          <a:prstGeom prst="rect">
            <a:avLst/>
          </a:prstGeom>
        </p:spPr>
      </p:pic>
      <p:pic>
        <p:nvPicPr>
          <p:cNvPr id="60" name="Graphic 59" descr="Share">
            <a:extLst>
              <a:ext uri="{FF2B5EF4-FFF2-40B4-BE49-F238E27FC236}">
                <a16:creationId xmlns:a16="http://schemas.microsoft.com/office/drawing/2014/main" id="{7AEFA6A0-5613-4A1B-AD7D-33285BD97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3011" y="1877968"/>
            <a:ext cx="504000" cy="504000"/>
          </a:xfrm>
          <a:prstGeom prst="rect">
            <a:avLst/>
          </a:prstGeom>
        </p:spPr>
      </p:pic>
      <p:pic>
        <p:nvPicPr>
          <p:cNvPr id="62" name="Graphic 61" descr="Link">
            <a:extLst>
              <a:ext uri="{FF2B5EF4-FFF2-40B4-BE49-F238E27FC236}">
                <a16:creationId xmlns:a16="http://schemas.microsoft.com/office/drawing/2014/main" id="{98E09258-7349-467A-A9F2-130932ABAE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343" y="909139"/>
            <a:ext cx="504000" cy="504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2CB62D9-3B69-478E-9F79-971E894C3091}"/>
              </a:ext>
            </a:extLst>
          </p:cNvPr>
          <p:cNvSpPr txBox="1"/>
          <p:nvPr/>
        </p:nvSpPr>
        <p:spPr>
          <a:xfrm rot="21103347">
            <a:off x="6370599" y="5380090"/>
            <a:ext cx="83442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IN" dirty="0">
                <a:solidFill>
                  <a:schemeClr val="bg1">
                    <a:alpha val="48000"/>
                  </a:schemeClr>
                </a:solidFill>
                <a:latin typeface="Eurostile BQ" pitchFamily="50" charset="0"/>
              </a:rPr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7A2A01-7D0E-48E9-B537-36C66E192465}"/>
              </a:ext>
            </a:extLst>
          </p:cNvPr>
          <p:cNvSpPr txBox="1"/>
          <p:nvPr/>
        </p:nvSpPr>
        <p:spPr>
          <a:xfrm rot="21124093">
            <a:off x="7833667" y="4375866"/>
            <a:ext cx="83442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IN" dirty="0">
                <a:solidFill>
                  <a:schemeClr val="bg1">
                    <a:alpha val="28000"/>
                  </a:schemeClr>
                </a:solidFill>
                <a:latin typeface="Eurostile BQ" pitchFamily="50" charset="0"/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F9C2D3-F31B-436C-B20F-EB9640A7CEAC}"/>
              </a:ext>
            </a:extLst>
          </p:cNvPr>
          <p:cNvSpPr txBox="1"/>
          <p:nvPr/>
        </p:nvSpPr>
        <p:spPr>
          <a:xfrm rot="21333686">
            <a:off x="6229798" y="3059970"/>
            <a:ext cx="83442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IN" dirty="0">
                <a:solidFill>
                  <a:schemeClr val="bg1">
                    <a:alpha val="52000"/>
                  </a:schemeClr>
                </a:solidFill>
                <a:latin typeface="Eurostile BQ" pitchFamily="50" charset="0"/>
              </a:rPr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DC5CF1-4E44-4515-8F59-5A5E1B13CFDD}"/>
              </a:ext>
            </a:extLst>
          </p:cNvPr>
          <p:cNvSpPr txBox="1"/>
          <p:nvPr/>
        </p:nvSpPr>
        <p:spPr>
          <a:xfrm rot="21333686">
            <a:off x="4781998" y="3967882"/>
            <a:ext cx="83442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IN" dirty="0">
                <a:solidFill>
                  <a:schemeClr val="bg1">
                    <a:alpha val="44000"/>
                  </a:schemeClr>
                </a:solidFill>
                <a:latin typeface="Eurostile BQ" pitchFamily="50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7075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Eurostile BQ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8</cp:revision>
  <dcterms:created xsi:type="dcterms:W3CDTF">2017-07-18T17:50:26Z</dcterms:created>
  <dcterms:modified xsi:type="dcterms:W3CDTF">2017-07-18T19:18:07Z</dcterms:modified>
</cp:coreProperties>
</file>