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C6E"/>
    <a:srgbClr val="037B93"/>
    <a:srgbClr val="90948E"/>
    <a:srgbClr val="25D9FA"/>
    <a:srgbClr val="F3532B"/>
    <a:srgbClr val="7E9AF2"/>
    <a:srgbClr val="184AE8"/>
    <a:srgbClr val="D2DCFA"/>
    <a:srgbClr val="F8DCDD"/>
    <a:srgbClr val="BEC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B267-172A-40AE-86B4-C29E3D92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BE4-9DC2-449D-A916-CF63EBD7A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748B-9776-4D77-8118-5BF9D6E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E763-40EB-45AE-8446-C0421B05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AE8B-2622-42B9-BF4C-EF3E55EB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7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2F9D-8C71-4CB9-8054-79512C8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9B18-3166-48DA-902A-B519CE472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766B-8766-418C-B8BD-914E7D23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9525-521E-48C4-893A-BECC83F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FC63-20E9-4CDE-8733-6F3543D9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6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6B13E-15ED-4D78-A74B-32E08CDC9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DDFCA-92E0-49E6-A560-D92873A1C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47FC-61E0-4CE5-B66A-26E7599F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AC88-7790-4C0B-98B1-EE7A67C4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47F9-BCE5-4E1A-8895-813E11C0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1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4668-06F9-401C-B366-326CDD03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504C-FA1E-4DCA-8C7F-C2972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8BD4-5F86-4767-BF76-861FD1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78C0-475D-4A8C-AE72-E8BE401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4850-A077-46D1-BAAC-5FA62D7C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4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75CF-07FE-4710-8EE4-E754E887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B295E-A62F-4BE3-8B60-43C9C610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3936-979F-49A6-BC61-D6C41284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17DE-670B-464D-BC37-EE6ECAC1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3D3-4B7E-471A-BDB2-E3877AE2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40A1-6970-444F-A648-6C4A1736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5AB5-BC7C-4417-94EB-C4796C2B9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6A30-35CB-40A7-AE44-421F589E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1BC6-5BDB-499B-BE67-5747B25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6BE37-640C-4ADC-84CB-0A11AEAC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68E-0FE5-4719-8D99-4542ECE3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71D3-49DE-495E-8121-694AF3AC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7E26-698C-4701-B509-9C894A2B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7E7B-900F-4009-B0A0-B65BB131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57C74-B8AC-45DB-ADC2-5B3A17194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21FDF-9CB9-4A95-8809-032B29DD1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615F2-9378-4256-B462-EAF311C2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37F75-142C-44C9-B6DA-AE46E81C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56984-587E-4EC2-941C-EFB7B9E7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1E82-A305-432F-B5AA-CF68159E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E916E-3E83-4488-A9B7-31487826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6ED6B-E89F-4BFF-B714-089E42DC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C12C0-153D-4338-91CA-312B42F9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D616E-FC76-48D4-81ED-684CD9F8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DDC86-3501-4EE3-8791-87958ED6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A436-85AA-4DC0-8BAA-355D6AE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492-E9C0-42B3-86A2-A7889ABE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BD8D-6D4A-43D5-A2EB-19475A53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2BA47-E390-40D1-B75E-00A295A5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7238B-5157-43E1-B791-42615C8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E43D3-E6A9-46FA-AD0F-EC6193F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9210-94D0-4638-866F-C11D2614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0EF6-DFE9-4BAF-A7E2-5014DEB9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11C22-18E3-4D9E-900F-784D0A461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4A5F-9E5D-485E-99D8-DB349620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98A7E-AA4E-4350-A8EC-B66342CA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1EDF-2BAB-4042-AFFE-4CADEF1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8A11-AF61-46EA-810C-0A617B5C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9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BFAE-9D4B-4DD2-BBEF-52626792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D05B-EACB-4237-A4DC-567F1419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ADEA-F651-4C9D-8AED-61F7FC33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F68E-3EFE-4570-B2F2-4E0D0EB599E9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AE4F-1835-4927-9B75-5743670C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F788-BE53-4EBF-AF21-4CBE0017D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F765-407D-4EB2-95CD-C0AA6FC2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1BE0DDB-5665-4A9C-BFDE-9CA9FB00B27A}"/>
              </a:ext>
            </a:extLst>
          </p:cNvPr>
          <p:cNvGrpSpPr/>
          <p:nvPr/>
        </p:nvGrpSpPr>
        <p:grpSpPr>
          <a:xfrm>
            <a:off x="2390414" y="1106788"/>
            <a:ext cx="2502428" cy="4563251"/>
            <a:chOff x="2390414" y="1106788"/>
            <a:chExt cx="2502428" cy="4563251"/>
          </a:xfrm>
          <a:effectLst>
            <a:reflection blurRad="63500" stA="47000" endPos="16000" dir="5400000" sy="-100000" algn="bl" rotWithShape="0"/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D98582-D176-4731-AEDC-80A7421CCC28}"/>
                </a:ext>
              </a:extLst>
            </p:cNvPr>
            <p:cNvGrpSpPr/>
            <p:nvPr/>
          </p:nvGrpSpPr>
          <p:grpSpPr>
            <a:xfrm>
              <a:off x="2390414" y="1106788"/>
              <a:ext cx="2502428" cy="4563251"/>
              <a:chOff x="4235256" y="618916"/>
              <a:chExt cx="3060000" cy="5580000"/>
            </a:xfrm>
            <a:effectLst>
              <a:outerShdw blurRad="381000" dist="38100" dir="2700000" sx="102000" sy="102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6435F3D-AF7E-4885-87A7-2C80515E0E31}"/>
                  </a:ext>
                </a:extLst>
              </p:cNvPr>
              <p:cNvSpPr/>
              <p:nvPr/>
            </p:nvSpPr>
            <p:spPr>
              <a:xfrm>
                <a:off x="4235256" y="618916"/>
                <a:ext cx="3060000" cy="558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A70E910-35D1-4436-8144-2E8F39961A7F}"/>
                  </a:ext>
                </a:extLst>
              </p:cNvPr>
              <p:cNvGrpSpPr/>
              <p:nvPr/>
            </p:nvGrpSpPr>
            <p:grpSpPr>
              <a:xfrm>
                <a:off x="4325256" y="708916"/>
                <a:ext cx="2880000" cy="5400000"/>
                <a:chOff x="4325256" y="708916"/>
                <a:chExt cx="2880000" cy="5400000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C3A0437-E7E8-492D-B832-1D4DE34840C1}"/>
                    </a:ext>
                  </a:extLst>
                </p:cNvPr>
                <p:cNvSpPr/>
                <p:nvPr/>
              </p:nvSpPr>
              <p:spPr>
                <a:xfrm>
                  <a:off x="4325256" y="708916"/>
                  <a:ext cx="2880000" cy="5400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F3532B"/>
                    </a:gs>
                    <a:gs pos="31000">
                      <a:schemeClr val="bg1"/>
                    </a:gs>
                    <a:gs pos="83000">
                      <a:srgbClr val="025C6E"/>
                    </a:gs>
                    <a:gs pos="49000">
                      <a:srgbClr val="25D9FA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C766F5B-77BD-433A-9F3C-E1006DAFA8EC}"/>
                    </a:ext>
                  </a:extLst>
                </p:cNvPr>
                <p:cNvSpPr/>
                <p:nvPr/>
              </p:nvSpPr>
              <p:spPr>
                <a:xfrm>
                  <a:off x="4325256" y="708916"/>
                  <a:ext cx="2025140" cy="1921083"/>
                </a:xfrm>
                <a:custGeom>
                  <a:avLst/>
                  <a:gdLst>
                    <a:gd name="connsiteX0" fmla="*/ 1440000 w 2025140"/>
                    <a:gd name="connsiteY0" fmla="*/ 0 h 1921083"/>
                    <a:gd name="connsiteX1" fmla="*/ 2000513 w 2025140"/>
                    <a:gd name="connsiteY1" fmla="*/ 113162 h 1921083"/>
                    <a:gd name="connsiteX2" fmla="*/ 2025140 w 2025140"/>
                    <a:gd name="connsiteY2" fmla="*/ 125026 h 1921083"/>
                    <a:gd name="connsiteX3" fmla="*/ 1557771 w 2025140"/>
                    <a:gd name="connsiteY3" fmla="*/ 1921083 h 1921083"/>
                    <a:gd name="connsiteX4" fmla="*/ 0 w 2025140"/>
                    <a:gd name="connsiteY4" fmla="*/ 1921083 h 1921083"/>
                    <a:gd name="connsiteX5" fmla="*/ 0 w 2025140"/>
                    <a:gd name="connsiteY5" fmla="*/ 1440000 h 1921083"/>
                    <a:gd name="connsiteX6" fmla="*/ 1440000 w 2025140"/>
                    <a:gd name="connsiteY6" fmla="*/ 0 h 1921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5140" h="1921083">
                      <a:moveTo>
                        <a:pt x="1440000" y="0"/>
                      </a:moveTo>
                      <a:cubicBezTo>
                        <a:pt x="1638823" y="0"/>
                        <a:pt x="1828234" y="40295"/>
                        <a:pt x="2000513" y="113162"/>
                      </a:cubicBezTo>
                      <a:lnTo>
                        <a:pt x="2025140" y="125026"/>
                      </a:lnTo>
                      <a:lnTo>
                        <a:pt x="1557771" y="1921083"/>
                      </a:lnTo>
                      <a:lnTo>
                        <a:pt x="0" y="1921083"/>
                      </a:lnTo>
                      <a:lnTo>
                        <a:pt x="0" y="1440000"/>
                      </a:lnTo>
                      <a:cubicBezTo>
                        <a:pt x="0" y="644710"/>
                        <a:pt x="644710" y="0"/>
                        <a:pt x="144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8A7076-6A61-4E7D-8B04-86710153DBD9}"/>
                </a:ext>
              </a:extLst>
            </p:cNvPr>
            <p:cNvSpPr txBox="1"/>
            <p:nvPr/>
          </p:nvSpPr>
          <p:spPr>
            <a:xfrm>
              <a:off x="2677840" y="2044382"/>
              <a:ext cx="1876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PLAN 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1DEF88-0D28-475F-A5B0-878C0B72D8C7}"/>
                </a:ext>
              </a:extLst>
            </p:cNvPr>
            <p:cNvSpPr txBox="1"/>
            <p:nvPr/>
          </p:nvSpPr>
          <p:spPr>
            <a:xfrm>
              <a:off x="2677840" y="2394982"/>
              <a:ext cx="1876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95C3CB-750A-4FDC-802F-C06ECA998939}"/>
                </a:ext>
              </a:extLst>
            </p:cNvPr>
            <p:cNvSpPr txBox="1"/>
            <p:nvPr/>
          </p:nvSpPr>
          <p:spPr>
            <a:xfrm>
              <a:off x="2438691" y="2730193"/>
              <a:ext cx="2355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  <p:pic>
          <p:nvPicPr>
            <p:cNvPr id="42" name="Graphic 41" descr="Crawl">
              <a:extLst>
                <a:ext uri="{FF2B5EF4-FFF2-40B4-BE49-F238E27FC236}">
                  <a16:creationId xmlns:a16="http://schemas.microsoft.com/office/drawing/2014/main" id="{1ACCC3C2-A1BC-4701-BBA5-56EFAE565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5628" y="4864772"/>
              <a:ext cx="432000" cy="432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AC22B1-D517-485F-B169-1504560B7B9C}"/>
              </a:ext>
            </a:extLst>
          </p:cNvPr>
          <p:cNvGrpSpPr/>
          <p:nvPr/>
        </p:nvGrpSpPr>
        <p:grpSpPr>
          <a:xfrm>
            <a:off x="7692797" y="1572292"/>
            <a:ext cx="1988096" cy="3625350"/>
            <a:chOff x="7692797" y="1572292"/>
            <a:chExt cx="1988096" cy="3625350"/>
          </a:xfrm>
          <a:effectLst>
            <a:reflection blurRad="63500" stA="47000" endPos="16000" dir="5400000" sy="-100000" algn="bl" rotWithShape="0"/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6B9533-1F4B-4692-ABFF-6DFB4F88390E}"/>
                </a:ext>
              </a:extLst>
            </p:cNvPr>
            <p:cNvGrpSpPr/>
            <p:nvPr/>
          </p:nvGrpSpPr>
          <p:grpSpPr>
            <a:xfrm>
              <a:off x="7692797" y="1572292"/>
              <a:ext cx="1988096" cy="3625350"/>
              <a:chOff x="4235256" y="618916"/>
              <a:chExt cx="3060000" cy="5580000"/>
            </a:xfrm>
            <a:effectLst>
              <a:outerShdw blurRad="381000" dist="38100" dir="2700000" sx="102000" sy="102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B5E6751-B3D0-4662-AA2C-5BEFDE3062F2}"/>
                  </a:ext>
                </a:extLst>
              </p:cNvPr>
              <p:cNvSpPr/>
              <p:nvPr/>
            </p:nvSpPr>
            <p:spPr>
              <a:xfrm>
                <a:off x="4235256" y="618916"/>
                <a:ext cx="3060000" cy="558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C45C84F-67B7-4C44-9DC0-568877324C91}"/>
                  </a:ext>
                </a:extLst>
              </p:cNvPr>
              <p:cNvGrpSpPr/>
              <p:nvPr/>
            </p:nvGrpSpPr>
            <p:grpSpPr>
              <a:xfrm>
                <a:off x="4325256" y="708916"/>
                <a:ext cx="2880000" cy="5400000"/>
                <a:chOff x="4325256" y="708916"/>
                <a:chExt cx="2880000" cy="5400000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5E74A97-1270-4D2B-A1D5-BFF39E99B5C8}"/>
                    </a:ext>
                  </a:extLst>
                </p:cNvPr>
                <p:cNvSpPr/>
                <p:nvPr/>
              </p:nvSpPr>
              <p:spPr>
                <a:xfrm>
                  <a:off x="4325256" y="708916"/>
                  <a:ext cx="2880000" cy="5400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F3532B"/>
                    </a:gs>
                    <a:gs pos="31000">
                      <a:schemeClr val="bg1"/>
                    </a:gs>
                    <a:gs pos="83000">
                      <a:srgbClr val="025C6E"/>
                    </a:gs>
                    <a:gs pos="49000">
                      <a:srgbClr val="25D9FA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1B31CEAE-06E5-4DA4-83D8-A4BEF48DD61A}"/>
                    </a:ext>
                  </a:extLst>
                </p:cNvPr>
                <p:cNvSpPr/>
                <p:nvPr/>
              </p:nvSpPr>
              <p:spPr>
                <a:xfrm>
                  <a:off x="4325256" y="708916"/>
                  <a:ext cx="2025140" cy="1921083"/>
                </a:xfrm>
                <a:custGeom>
                  <a:avLst/>
                  <a:gdLst>
                    <a:gd name="connsiteX0" fmla="*/ 1440000 w 2025140"/>
                    <a:gd name="connsiteY0" fmla="*/ 0 h 1921083"/>
                    <a:gd name="connsiteX1" fmla="*/ 2000513 w 2025140"/>
                    <a:gd name="connsiteY1" fmla="*/ 113162 h 1921083"/>
                    <a:gd name="connsiteX2" fmla="*/ 2025140 w 2025140"/>
                    <a:gd name="connsiteY2" fmla="*/ 125026 h 1921083"/>
                    <a:gd name="connsiteX3" fmla="*/ 1557771 w 2025140"/>
                    <a:gd name="connsiteY3" fmla="*/ 1921083 h 1921083"/>
                    <a:gd name="connsiteX4" fmla="*/ 0 w 2025140"/>
                    <a:gd name="connsiteY4" fmla="*/ 1921083 h 1921083"/>
                    <a:gd name="connsiteX5" fmla="*/ 0 w 2025140"/>
                    <a:gd name="connsiteY5" fmla="*/ 1440000 h 1921083"/>
                    <a:gd name="connsiteX6" fmla="*/ 1440000 w 2025140"/>
                    <a:gd name="connsiteY6" fmla="*/ 0 h 1921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5140" h="1921083">
                      <a:moveTo>
                        <a:pt x="1440000" y="0"/>
                      </a:moveTo>
                      <a:cubicBezTo>
                        <a:pt x="1638823" y="0"/>
                        <a:pt x="1828234" y="40295"/>
                        <a:pt x="2000513" y="113162"/>
                      </a:cubicBezTo>
                      <a:lnTo>
                        <a:pt x="2025140" y="125026"/>
                      </a:lnTo>
                      <a:lnTo>
                        <a:pt x="1557771" y="1921083"/>
                      </a:lnTo>
                      <a:lnTo>
                        <a:pt x="0" y="1921083"/>
                      </a:lnTo>
                      <a:lnTo>
                        <a:pt x="0" y="1440000"/>
                      </a:lnTo>
                      <a:cubicBezTo>
                        <a:pt x="0" y="644710"/>
                        <a:pt x="644710" y="0"/>
                        <a:pt x="144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04B8E4-3659-40C3-A804-59508F64190B}"/>
                </a:ext>
              </a:extLst>
            </p:cNvPr>
            <p:cNvSpPr txBox="1"/>
            <p:nvPr/>
          </p:nvSpPr>
          <p:spPr>
            <a:xfrm>
              <a:off x="7746406" y="2464462"/>
              <a:ext cx="18769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latin typeface="Eurostile BQ" pitchFamily="50" charset="0"/>
                </a:rPr>
                <a:t>PLAN 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6B7D95-FA25-477D-95D7-D43853BFA5DD}"/>
                </a:ext>
              </a:extLst>
            </p:cNvPr>
            <p:cNvSpPr txBox="1"/>
            <p:nvPr/>
          </p:nvSpPr>
          <p:spPr>
            <a:xfrm>
              <a:off x="7746406" y="2815062"/>
              <a:ext cx="1876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4413A9-4E98-417E-A28A-5F406F271A40}"/>
                </a:ext>
              </a:extLst>
            </p:cNvPr>
            <p:cNvSpPr txBox="1"/>
            <p:nvPr/>
          </p:nvSpPr>
          <p:spPr>
            <a:xfrm>
              <a:off x="7770925" y="3150272"/>
              <a:ext cx="1827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500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  <p:pic>
          <p:nvPicPr>
            <p:cNvPr id="44" name="Graphic 43" descr="Run">
              <a:extLst>
                <a:ext uri="{FF2B5EF4-FFF2-40B4-BE49-F238E27FC236}">
                  <a16:creationId xmlns:a16="http://schemas.microsoft.com/office/drawing/2014/main" id="{030E0AF2-CC86-413B-9149-C7DA5483E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4869" y="4459271"/>
              <a:ext cx="360000" cy="360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5EB960-3053-4423-AEF9-C7CB6F49E2AA}"/>
              </a:ext>
            </a:extLst>
          </p:cNvPr>
          <p:cNvGrpSpPr/>
          <p:nvPr/>
        </p:nvGrpSpPr>
        <p:grpSpPr>
          <a:xfrm>
            <a:off x="5173720" y="1347702"/>
            <a:ext cx="2238199" cy="4081421"/>
            <a:chOff x="5173720" y="1347702"/>
            <a:chExt cx="2238199" cy="4081421"/>
          </a:xfrm>
          <a:effectLst>
            <a:reflection blurRad="63500" stA="47000" endPos="16000" dir="5400000" sy="-100000" algn="bl" rotWithShape="0"/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99FE3D-A438-4020-9679-9944566DA402}"/>
                </a:ext>
              </a:extLst>
            </p:cNvPr>
            <p:cNvGrpSpPr/>
            <p:nvPr/>
          </p:nvGrpSpPr>
          <p:grpSpPr>
            <a:xfrm>
              <a:off x="5173720" y="1347702"/>
              <a:ext cx="2238199" cy="4081421"/>
              <a:chOff x="4235256" y="618916"/>
              <a:chExt cx="3060000" cy="5580000"/>
            </a:xfrm>
            <a:effectLst>
              <a:outerShdw blurRad="381000" dist="38100" dir="2700000" sx="102000" sy="102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A89F487-3886-404B-B39D-A90887E06020}"/>
                  </a:ext>
                </a:extLst>
              </p:cNvPr>
              <p:cNvSpPr/>
              <p:nvPr/>
            </p:nvSpPr>
            <p:spPr>
              <a:xfrm>
                <a:off x="4235256" y="618916"/>
                <a:ext cx="3060000" cy="558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9605E-F112-4DC8-A5D6-D73F85CDE3AB}"/>
                  </a:ext>
                </a:extLst>
              </p:cNvPr>
              <p:cNvGrpSpPr/>
              <p:nvPr/>
            </p:nvGrpSpPr>
            <p:grpSpPr>
              <a:xfrm>
                <a:off x="4325256" y="708916"/>
                <a:ext cx="2880000" cy="5400000"/>
                <a:chOff x="4325256" y="708916"/>
                <a:chExt cx="2880000" cy="5400000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7B0FBCB-00C8-4DD4-99B4-CA35528A3B61}"/>
                    </a:ext>
                  </a:extLst>
                </p:cNvPr>
                <p:cNvSpPr/>
                <p:nvPr/>
              </p:nvSpPr>
              <p:spPr>
                <a:xfrm>
                  <a:off x="4325256" y="708916"/>
                  <a:ext cx="2880000" cy="5400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F3532B"/>
                    </a:gs>
                    <a:gs pos="31000">
                      <a:schemeClr val="bg1"/>
                    </a:gs>
                    <a:gs pos="83000">
                      <a:srgbClr val="025C6E"/>
                    </a:gs>
                    <a:gs pos="49000">
                      <a:srgbClr val="25D9FA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178524E-1F41-499A-9A02-A39E1C92747D}"/>
                    </a:ext>
                  </a:extLst>
                </p:cNvPr>
                <p:cNvSpPr/>
                <p:nvPr/>
              </p:nvSpPr>
              <p:spPr>
                <a:xfrm>
                  <a:off x="4325256" y="708916"/>
                  <a:ext cx="2025140" cy="1921083"/>
                </a:xfrm>
                <a:custGeom>
                  <a:avLst/>
                  <a:gdLst>
                    <a:gd name="connsiteX0" fmla="*/ 1440000 w 2025140"/>
                    <a:gd name="connsiteY0" fmla="*/ 0 h 1921083"/>
                    <a:gd name="connsiteX1" fmla="*/ 2000513 w 2025140"/>
                    <a:gd name="connsiteY1" fmla="*/ 113162 h 1921083"/>
                    <a:gd name="connsiteX2" fmla="*/ 2025140 w 2025140"/>
                    <a:gd name="connsiteY2" fmla="*/ 125026 h 1921083"/>
                    <a:gd name="connsiteX3" fmla="*/ 1557771 w 2025140"/>
                    <a:gd name="connsiteY3" fmla="*/ 1921083 h 1921083"/>
                    <a:gd name="connsiteX4" fmla="*/ 0 w 2025140"/>
                    <a:gd name="connsiteY4" fmla="*/ 1921083 h 1921083"/>
                    <a:gd name="connsiteX5" fmla="*/ 0 w 2025140"/>
                    <a:gd name="connsiteY5" fmla="*/ 1440000 h 1921083"/>
                    <a:gd name="connsiteX6" fmla="*/ 1440000 w 2025140"/>
                    <a:gd name="connsiteY6" fmla="*/ 0 h 1921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5140" h="1921083">
                      <a:moveTo>
                        <a:pt x="1440000" y="0"/>
                      </a:moveTo>
                      <a:cubicBezTo>
                        <a:pt x="1638823" y="0"/>
                        <a:pt x="1828234" y="40295"/>
                        <a:pt x="2000513" y="113162"/>
                      </a:cubicBezTo>
                      <a:lnTo>
                        <a:pt x="2025140" y="125026"/>
                      </a:lnTo>
                      <a:lnTo>
                        <a:pt x="1557771" y="1921083"/>
                      </a:lnTo>
                      <a:lnTo>
                        <a:pt x="0" y="1921083"/>
                      </a:lnTo>
                      <a:lnTo>
                        <a:pt x="0" y="1440000"/>
                      </a:lnTo>
                      <a:cubicBezTo>
                        <a:pt x="0" y="644710"/>
                        <a:pt x="644710" y="0"/>
                        <a:pt x="144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C1537-6161-47AD-BE1C-0FCC155CEEAB}"/>
                </a:ext>
              </a:extLst>
            </p:cNvPr>
            <p:cNvSpPr txBox="1"/>
            <p:nvPr/>
          </p:nvSpPr>
          <p:spPr>
            <a:xfrm>
              <a:off x="5358672" y="2337504"/>
              <a:ext cx="18769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>
                  <a:solidFill>
                    <a:schemeClr val="bg1"/>
                  </a:solidFill>
                  <a:latin typeface="Eurostile BQ" pitchFamily="50" charset="0"/>
                </a:rPr>
                <a:t>PLAN 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891ED9-2533-439F-945B-CFAD7CB168D3}"/>
                </a:ext>
              </a:extLst>
            </p:cNvPr>
            <p:cNvSpPr txBox="1"/>
            <p:nvPr/>
          </p:nvSpPr>
          <p:spPr>
            <a:xfrm>
              <a:off x="5358672" y="2688104"/>
              <a:ext cx="1876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438FDE-84EA-4469-9041-3AE918B16210}"/>
                </a:ext>
              </a:extLst>
            </p:cNvPr>
            <p:cNvSpPr txBox="1"/>
            <p:nvPr/>
          </p:nvSpPr>
          <p:spPr>
            <a:xfrm>
              <a:off x="5287675" y="3023314"/>
              <a:ext cx="2018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  <p:pic>
          <p:nvPicPr>
            <p:cNvPr id="46" name="Graphic 45" descr="Walk">
              <a:extLst>
                <a:ext uri="{FF2B5EF4-FFF2-40B4-BE49-F238E27FC236}">
                  <a16:creationId xmlns:a16="http://schemas.microsoft.com/office/drawing/2014/main" id="{7D19326B-2512-4F1B-872D-F52C9A02E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4819" y="4621271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65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2017-07-19T16:23:52Z</dcterms:created>
  <dcterms:modified xsi:type="dcterms:W3CDTF">2017-07-19T17:28:07Z</dcterms:modified>
</cp:coreProperties>
</file>