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0DD"/>
    <a:srgbClr val="E65452"/>
    <a:srgbClr val="00B09F"/>
    <a:srgbClr val="DC48D7"/>
    <a:srgbClr val="FF6D6D"/>
    <a:srgbClr val="A31409"/>
    <a:srgbClr val="F44336"/>
    <a:srgbClr val="00C4B1"/>
    <a:srgbClr val="006C62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9DF-2528-4F42-A3EB-B679110C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B894-6820-460C-8E12-7F86CA097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1A9C-CB63-46E8-8DF3-AEBE5A2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2324-D0F2-425B-94CF-2A9443FE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F432-7F96-4293-9301-02FA4690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58A8-ADAA-43D4-9DD3-4795DB05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C96CE-DAE8-4004-B8D1-3DF59754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0206-D367-45D2-B0A4-B6702F0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56A-2478-4A7C-860B-CB20081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C0B4-54EF-4DDE-B646-CB35D2E8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1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CED53-899F-4B67-B9EB-8281735AB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05CE7-24C2-4B5D-9499-93B249A0E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E23C-7CE5-454C-9FD4-8982F12F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23B5-E173-4927-A629-E0FAF868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3FC4-6E9B-4573-9C7F-4373FC7F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255F-F399-4ADE-B83A-2E8CEDF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5463-D600-4BB2-9D0B-A49B22CB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63A0-2F8E-4D19-9480-AA0E6E7F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C6E9-4258-47F9-B180-5BB3F5D7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EBE9-7B1E-46A0-AD00-7DEA6CAF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C050-E9BF-46E8-AC48-78FEDC74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A508-3B2D-447A-ACFE-A1FCCDFB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85F5-9215-4642-ADDE-AFCC75CB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79C5-3FDE-47CF-AC51-379973E7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8696-0B21-415E-912B-BFB6399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7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84F4-FCC0-4D97-AC01-4C2EFC97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3C7A-C794-4478-873C-57D1581A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7837-EB07-43B6-9A02-AEF59FF7D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1ACC-9825-49BC-9458-1A8183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76BE3-D3D3-4FBD-A7B9-EA3C0E93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5FA8-462E-4D45-ACF6-EDA3D2C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9987-C362-4F4D-8290-AFAF10F2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9DD6-87F6-432E-99CE-A7304BA0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DE764-811D-4187-B432-31C87BEF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22D9F-31E2-4973-B6B9-314261FE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07C28-D1B0-4C30-980A-B3E44D9AA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DFC30-78D4-4161-8093-A5F8195C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C836-8D50-4D20-97E6-EF68B7A8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42124-C2A4-492A-9657-30CDC8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6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CC17-BEF5-4069-B616-2BDA9B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82FE2-27D4-4EA6-A5D2-4B0CEE2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E455F-9156-4D51-8EB0-FEDA4758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002A-0F5B-4996-9BF6-15DB3CAB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6B3C-5CE6-4F34-8565-B0D6699E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697F2-6A05-440F-82EC-D94A8F38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E6E1-320D-4AAD-A6EA-9FCF023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507-BB3D-4C2B-B9A0-368378F5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C14C-8BF1-4BEA-8CFD-64E6ACEA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8C94-E2A8-430D-9D77-581B02A6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7E57-4922-4045-90DE-F4A5A88D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D3C0D-B53F-43C9-A4B2-74238BBC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058F-0246-44CA-80CB-988067CB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7A04-E7E9-469B-9572-187D20B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F4E2D-5191-44EA-88E1-3EE3D6719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493B-543B-4C7B-B289-C38FC445D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1D97-A96C-489A-989E-47554A8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7D74-DC5E-4742-92E9-C8520400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4FC7-C38B-4B11-8295-2B798CB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4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0A3F2-155B-4E20-8C13-19A36817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EBC4-31A7-46C7-8453-CF90C46B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4A81-3BC8-409E-A85C-08538EC2F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3DD9-F501-4054-B67D-AE946D2448C9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314B-A585-4727-9AE1-3B86938F4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0025-96D6-49F5-AA72-DD740028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8098-F5BC-4DE3-9F9D-107BF12F6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3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3D20B3C-BB74-4495-9288-BCA31183F38D}"/>
              </a:ext>
            </a:extLst>
          </p:cNvPr>
          <p:cNvGrpSpPr/>
          <p:nvPr/>
        </p:nvGrpSpPr>
        <p:grpSpPr>
          <a:xfrm>
            <a:off x="583544" y="1049694"/>
            <a:ext cx="5173304" cy="2132507"/>
            <a:chOff x="1865087" y="2206883"/>
            <a:chExt cx="5704114" cy="235131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B529085-000C-4C78-8FA1-793CCDB5B91F}"/>
                </a:ext>
              </a:extLst>
            </p:cNvPr>
            <p:cNvSpPr/>
            <p:nvPr/>
          </p:nvSpPr>
          <p:spPr>
            <a:xfrm>
              <a:off x="1865087" y="2206883"/>
              <a:ext cx="5704114" cy="2351314"/>
            </a:xfrm>
            <a:prstGeom prst="roundRect">
              <a:avLst>
                <a:gd name="adj" fmla="val 8642"/>
              </a:avLst>
            </a:prstGeom>
            <a:gradFill flip="none" rotWithShape="1">
              <a:gsLst>
                <a:gs pos="0">
                  <a:srgbClr val="F852F0"/>
                </a:gs>
                <a:gs pos="100000">
                  <a:srgbClr val="551660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4FC6EA-C40B-4F1E-96D5-8176BA9EC455}"/>
                </a:ext>
              </a:extLst>
            </p:cNvPr>
            <p:cNvSpPr/>
            <p:nvPr/>
          </p:nvSpPr>
          <p:spPr>
            <a:xfrm>
              <a:off x="1865087" y="2206883"/>
              <a:ext cx="5704114" cy="902247"/>
            </a:xfrm>
            <a:custGeom>
              <a:avLst/>
              <a:gdLst>
                <a:gd name="connsiteX0" fmla="*/ 203201 w 5704114"/>
                <a:gd name="connsiteY0" fmla="*/ 0 h 902247"/>
                <a:gd name="connsiteX1" fmla="*/ 5500913 w 5704114"/>
                <a:gd name="connsiteY1" fmla="*/ 0 h 902247"/>
                <a:gd name="connsiteX2" fmla="*/ 5704114 w 5704114"/>
                <a:gd name="connsiteY2" fmla="*/ 203201 h 902247"/>
                <a:gd name="connsiteX3" fmla="*/ 5704114 w 5704114"/>
                <a:gd name="connsiteY3" fmla="*/ 902247 h 902247"/>
                <a:gd name="connsiteX4" fmla="*/ 0 w 5704114"/>
                <a:gd name="connsiteY4" fmla="*/ 255562 h 902247"/>
                <a:gd name="connsiteX5" fmla="*/ 0 w 5704114"/>
                <a:gd name="connsiteY5" fmla="*/ 203201 h 902247"/>
                <a:gd name="connsiteX6" fmla="*/ 203201 w 5704114"/>
                <a:gd name="connsiteY6" fmla="*/ 0 h 90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4114" h="902247">
                  <a:moveTo>
                    <a:pt x="203201" y="0"/>
                  </a:moveTo>
                  <a:lnTo>
                    <a:pt x="5500913" y="0"/>
                  </a:lnTo>
                  <a:cubicBezTo>
                    <a:pt x="5613138" y="0"/>
                    <a:pt x="5704114" y="90976"/>
                    <a:pt x="5704114" y="203201"/>
                  </a:cubicBezTo>
                  <a:lnTo>
                    <a:pt x="5704114" y="902247"/>
                  </a:lnTo>
                  <a:lnTo>
                    <a:pt x="0" y="255562"/>
                  </a:lnTo>
                  <a:lnTo>
                    <a:pt x="0" y="203201"/>
                  </a:lnTo>
                  <a:cubicBezTo>
                    <a:pt x="0" y="90976"/>
                    <a:pt x="90976" y="0"/>
                    <a:pt x="203201" y="0"/>
                  </a:cubicBezTo>
                  <a:close/>
                </a:path>
              </a:pathLst>
            </a:cu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CEDE75-87FA-4E1A-8784-D0A2FB2A2A85}"/>
                </a:ext>
              </a:extLst>
            </p:cNvPr>
            <p:cNvSpPr/>
            <p:nvPr/>
          </p:nvSpPr>
          <p:spPr>
            <a:xfrm>
              <a:off x="1865634" y="3761531"/>
              <a:ext cx="5703567" cy="796666"/>
            </a:xfrm>
            <a:custGeom>
              <a:avLst/>
              <a:gdLst>
                <a:gd name="connsiteX0" fmla="*/ 5703567 w 5703567"/>
                <a:gd name="connsiteY0" fmla="*/ 0 h 796666"/>
                <a:gd name="connsiteX1" fmla="*/ 5703567 w 5703567"/>
                <a:gd name="connsiteY1" fmla="*/ 593465 h 796666"/>
                <a:gd name="connsiteX2" fmla="*/ 5500366 w 5703567"/>
                <a:gd name="connsiteY2" fmla="*/ 796666 h 796666"/>
                <a:gd name="connsiteX3" fmla="*/ 202654 w 5703567"/>
                <a:gd name="connsiteY3" fmla="*/ 796666 h 796666"/>
                <a:gd name="connsiteX4" fmla="*/ 15422 w 5703567"/>
                <a:gd name="connsiteY4" fmla="*/ 672560 h 796666"/>
                <a:gd name="connsiteX5" fmla="*/ 0 w 5703567"/>
                <a:gd name="connsiteY5" fmla="*/ 596171 h 79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3567" h="796666">
                  <a:moveTo>
                    <a:pt x="5703567" y="0"/>
                  </a:moveTo>
                  <a:lnTo>
                    <a:pt x="5703567" y="593465"/>
                  </a:lnTo>
                  <a:cubicBezTo>
                    <a:pt x="5703567" y="705690"/>
                    <a:pt x="5612591" y="796666"/>
                    <a:pt x="5500366" y="796666"/>
                  </a:cubicBezTo>
                  <a:lnTo>
                    <a:pt x="202654" y="796666"/>
                  </a:lnTo>
                  <a:cubicBezTo>
                    <a:pt x="118485" y="796666"/>
                    <a:pt x="46269" y="745492"/>
                    <a:pt x="15422" y="672560"/>
                  </a:cubicBezTo>
                  <a:lnTo>
                    <a:pt x="0" y="596171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94F62B-A002-4380-87A6-66D8526DD827}"/>
                </a:ext>
              </a:extLst>
            </p:cNvPr>
            <p:cNvSpPr/>
            <p:nvPr/>
          </p:nvSpPr>
          <p:spPr>
            <a:xfrm>
              <a:off x="5362606" y="2206883"/>
              <a:ext cx="2206595" cy="2351314"/>
            </a:xfrm>
            <a:custGeom>
              <a:avLst/>
              <a:gdLst>
                <a:gd name="connsiteX0" fmla="*/ 0 w 2206595"/>
                <a:gd name="connsiteY0" fmla="*/ 0 h 2351314"/>
                <a:gd name="connsiteX1" fmla="*/ 2003394 w 2206595"/>
                <a:gd name="connsiteY1" fmla="*/ 0 h 2351314"/>
                <a:gd name="connsiteX2" fmla="*/ 2206595 w 2206595"/>
                <a:gd name="connsiteY2" fmla="*/ 203201 h 2351314"/>
                <a:gd name="connsiteX3" fmla="*/ 2206595 w 2206595"/>
                <a:gd name="connsiteY3" fmla="*/ 2148113 h 2351314"/>
                <a:gd name="connsiteX4" fmla="*/ 2003394 w 2206595"/>
                <a:gd name="connsiteY4" fmla="*/ 2351314 h 2351314"/>
                <a:gd name="connsiteX5" fmla="*/ 1093688 w 2206595"/>
                <a:gd name="connsiteY5" fmla="*/ 2351314 h 2351314"/>
                <a:gd name="connsiteX6" fmla="*/ 15538 w 2206595"/>
                <a:gd name="connsiteY6" fmla="*/ 63185 h 235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595" h="2351314">
                  <a:moveTo>
                    <a:pt x="0" y="0"/>
                  </a:moveTo>
                  <a:lnTo>
                    <a:pt x="2003394" y="0"/>
                  </a:lnTo>
                  <a:cubicBezTo>
                    <a:pt x="2115619" y="0"/>
                    <a:pt x="2206595" y="90976"/>
                    <a:pt x="2206595" y="203201"/>
                  </a:cubicBezTo>
                  <a:lnTo>
                    <a:pt x="2206595" y="2148113"/>
                  </a:lnTo>
                  <a:cubicBezTo>
                    <a:pt x="2206595" y="2260338"/>
                    <a:pt x="2115619" y="2351314"/>
                    <a:pt x="2003394" y="2351314"/>
                  </a:cubicBezTo>
                  <a:lnTo>
                    <a:pt x="1093688" y="2351314"/>
                  </a:lnTo>
                  <a:lnTo>
                    <a:pt x="15538" y="63185"/>
                  </a:ln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FA32FE-082E-4DA3-BB9C-8FBB263DF391}"/>
                </a:ext>
              </a:extLst>
            </p:cNvPr>
            <p:cNvSpPr/>
            <p:nvPr/>
          </p:nvSpPr>
          <p:spPr>
            <a:xfrm>
              <a:off x="1865087" y="2206883"/>
              <a:ext cx="5704114" cy="565346"/>
            </a:xfrm>
            <a:custGeom>
              <a:avLst/>
              <a:gdLst>
                <a:gd name="connsiteX0" fmla="*/ 4439460 w 5704114"/>
                <a:gd name="connsiteY0" fmla="*/ 126262 h 565346"/>
                <a:gd name="connsiteX1" fmla="*/ 4295341 w 5704114"/>
                <a:gd name="connsiteY1" fmla="*/ 221791 h 565346"/>
                <a:gd name="connsiteX2" fmla="*/ 4283049 w 5704114"/>
                <a:gd name="connsiteY2" fmla="*/ 282673 h 565346"/>
                <a:gd name="connsiteX3" fmla="*/ 4283049 w 5704114"/>
                <a:gd name="connsiteY3" fmla="*/ 282672 h 565346"/>
                <a:gd name="connsiteX4" fmla="*/ 4283049 w 5704114"/>
                <a:gd name="connsiteY4" fmla="*/ 282673 h 565346"/>
                <a:gd name="connsiteX5" fmla="*/ 4283049 w 5704114"/>
                <a:gd name="connsiteY5" fmla="*/ 282673 h 565346"/>
                <a:gd name="connsiteX6" fmla="*/ 4295341 w 5704114"/>
                <a:gd name="connsiteY6" fmla="*/ 343554 h 565346"/>
                <a:gd name="connsiteX7" fmla="*/ 4439460 w 5704114"/>
                <a:gd name="connsiteY7" fmla="*/ 439083 h 565346"/>
                <a:gd name="connsiteX8" fmla="*/ 5388883 w 5704114"/>
                <a:gd name="connsiteY8" fmla="*/ 439084 h 565346"/>
                <a:gd name="connsiteX9" fmla="*/ 5545294 w 5704114"/>
                <a:gd name="connsiteY9" fmla="*/ 282673 h 565346"/>
                <a:gd name="connsiteX10" fmla="*/ 5545295 w 5704114"/>
                <a:gd name="connsiteY10" fmla="*/ 282673 h 565346"/>
                <a:gd name="connsiteX11" fmla="*/ 5388884 w 5704114"/>
                <a:gd name="connsiteY11" fmla="*/ 126262 h 565346"/>
                <a:gd name="connsiteX12" fmla="*/ 166557 w 5704114"/>
                <a:gd name="connsiteY12" fmla="*/ 0 h 565346"/>
                <a:gd name="connsiteX13" fmla="*/ 5537557 w 5704114"/>
                <a:gd name="connsiteY13" fmla="*/ 0 h 565346"/>
                <a:gd name="connsiteX14" fmla="*/ 5704114 w 5704114"/>
                <a:gd name="connsiteY14" fmla="*/ 166557 h 565346"/>
                <a:gd name="connsiteX15" fmla="*/ 5704114 w 5704114"/>
                <a:gd name="connsiteY15" fmla="*/ 398789 h 565346"/>
                <a:gd name="connsiteX16" fmla="*/ 5537557 w 5704114"/>
                <a:gd name="connsiteY16" fmla="*/ 565346 h 565346"/>
                <a:gd name="connsiteX17" fmla="*/ 166557 w 5704114"/>
                <a:gd name="connsiteY17" fmla="*/ 565346 h 565346"/>
                <a:gd name="connsiteX18" fmla="*/ 0 w 5704114"/>
                <a:gd name="connsiteY18" fmla="*/ 398789 h 565346"/>
                <a:gd name="connsiteX19" fmla="*/ 0 w 5704114"/>
                <a:gd name="connsiteY19" fmla="*/ 166557 h 565346"/>
                <a:gd name="connsiteX20" fmla="*/ 166557 w 5704114"/>
                <a:gd name="connsiteY20" fmla="*/ 0 h 5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4114" h="565346">
                  <a:moveTo>
                    <a:pt x="4439460" y="126262"/>
                  </a:moveTo>
                  <a:cubicBezTo>
                    <a:pt x="4374673" y="126262"/>
                    <a:pt x="4319085" y="165653"/>
                    <a:pt x="4295341" y="221791"/>
                  </a:cubicBezTo>
                  <a:lnTo>
                    <a:pt x="4283049" y="282673"/>
                  </a:lnTo>
                  <a:lnTo>
                    <a:pt x="4283049" y="282672"/>
                  </a:lnTo>
                  <a:lnTo>
                    <a:pt x="4283049" y="282673"/>
                  </a:lnTo>
                  <a:lnTo>
                    <a:pt x="4283049" y="282673"/>
                  </a:lnTo>
                  <a:lnTo>
                    <a:pt x="4295341" y="343554"/>
                  </a:lnTo>
                  <a:cubicBezTo>
                    <a:pt x="4319085" y="399692"/>
                    <a:pt x="4374673" y="439083"/>
                    <a:pt x="4439460" y="439083"/>
                  </a:cubicBezTo>
                  <a:lnTo>
                    <a:pt x="5388883" y="439084"/>
                  </a:lnTo>
                  <a:cubicBezTo>
                    <a:pt x="5475266" y="439084"/>
                    <a:pt x="5545294" y="369056"/>
                    <a:pt x="5545294" y="282673"/>
                  </a:cubicBezTo>
                  <a:lnTo>
                    <a:pt x="5545295" y="282673"/>
                  </a:lnTo>
                  <a:cubicBezTo>
                    <a:pt x="5545295" y="196290"/>
                    <a:pt x="5475267" y="126262"/>
                    <a:pt x="5388884" y="126262"/>
                  </a:cubicBezTo>
                  <a:close/>
                  <a:moveTo>
                    <a:pt x="166557" y="0"/>
                  </a:moveTo>
                  <a:lnTo>
                    <a:pt x="5537557" y="0"/>
                  </a:lnTo>
                  <a:cubicBezTo>
                    <a:pt x="5629544" y="0"/>
                    <a:pt x="5704114" y="74570"/>
                    <a:pt x="5704114" y="166557"/>
                  </a:cubicBezTo>
                  <a:lnTo>
                    <a:pt x="5704114" y="398789"/>
                  </a:lnTo>
                  <a:cubicBezTo>
                    <a:pt x="5704114" y="490776"/>
                    <a:pt x="5629544" y="565346"/>
                    <a:pt x="5537557" y="565346"/>
                  </a:cubicBezTo>
                  <a:lnTo>
                    <a:pt x="166557" y="565346"/>
                  </a:lnTo>
                  <a:cubicBezTo>
                    <a:pt x="74570" y="565346"/>
                    <a:pt x="0" y="490776"/>
                    <a:pt x="0" y="398789"/>
                  </a:cubicBezTo>
                  <a:lnTo>
                    <a:pt x="0" y="166557"/>
                  </a:lnTo>
                  <a:cubicBezTo>
                    <a:pt x="0" y="74570"/>
                    <a:pt x="74570" y="0"/>
                    <a:pt x="166557" y="0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3A3ED3-ADBE-47B9-AB6B-FC93DC0B9ED0}"/>
                </a:ext>
              </a:extLst>
            </p:cNvPr>
            <p:cNvSpPr/>
            <p:nvPr/>
          </p:nvSpPr>
          <p:spPr>
            <a:xfrm>
              <a:off x="2104572" y="3109130"/>
              <a:ext cx="870857" cy="870857"/>
            </a:xfrm>
            <a:prstGeom prst="ellipse">
              <a:avLst/>
            </a:prstGeom>
            <a:noFill/>
            <a:ln w="381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024E2A-843E-461F-B222-7DEB65A9F667}"/>
                </a:ext>
              </a:extLst>
            </p:cNvPr>
            <p:cNvSpPr/>
            <p:nvPr/>
          </p:nvSpPr>
          <p:spPr>
            <a:xfrm>
              <a:off x="2180000" y="3184558"/>
              <a:ext cx="720000" cy="720000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BB9C425-C395-4010-AC7A-A703F5583D1F}"/>
                </a:ext>
              </a:extLst>
            </p:cNvPr>
            <p:cNvSpPr/>
            <p:nvPr/>
          </p:nvSpPr>
          <p:spPr>
            <a:xfrm>
              <a:off x="6144126" y="2333145"/>
              <a:ext cx="1262245" cy="31282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alpha val="18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9A97B6-A78B-41E2-B85A-CD0020AFB8B9}"/>
                </a:ext>
              </a:extLst>
            </p:cNvPr>
            <p:cNvSpPr txBox="1"/>
            <p:nvPr/>
          </p:nvSpPr>
          <p:spPr>
            <a:xfrm>
              <a:off x="1901571" y="2333145"/>
              <a:ext cx="1624107" cy="33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tx1">
                      <a:alpha val="26000"/>
                    </a:schemeClr>
                  </a:solidFill>
                  <a:latin typeface="Eurostile BQ" pitchFamily="50" charset="0"/>
                </a:rPr>
                <a:t>ITEM 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FF593-830F-429A-A0E6-255CE241633A}"/>
                </a:ext>
              </a:extLst>
            </p:cNvPr>
            <p:cNvSpPr txBox="1"/>
            <p:nvPr/>
          </p:nvSpPr>
          <p:spPr>
            <a:xfrm>
              <a:off x="3248915" y="2371617"/>
              <a:ext cx="2959769" cy="25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b="1" spc="600" dirty="0">
                  <a:solidFill>
                    <a:schemeClr val="tx1">
                      <a:alpha val="18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B35CA-4E28-40E7-8EB1-AF116E640FB4}"/>
              </a:ext>
            </a:extLst>
          </p:cNvPr>
          <p:cNvGrpSpPr/>
          <p:nvPr/>
        </p:nvGrpSpPr>
        <p:grpSpPr>
          <a:xfrm>
            <a:off x="583544" y="3770288"/>
            <a:ext cx="5173304" cy="2132507"/>
            <a:chOff x="1865087" y="2206883"/>
            <a:chExt cx="5704114" cy="235131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69C20BB-B8B3-406E-94F4-9ECA8661042D}"/>
                </a:ext>
              </a:extLst>
            </p:cNvPr>
            <p:cNvSpPr/>
            <p:nvPr/>
          </p:nvSpPr>
          <p:spPr>
            <a:xfrm>
              <a:off x="1865087" y="2206883"/>
              <a:ext cx="5704114" cy="2351314"/>
            </a:xfrm>
            <a:prstGeom prst="roundRect">
              <a:avLst>
                <a:gd name="adj" fmla="val 8642"/>
              </a:avLst>
            </a:prstGeom>
            <a:gradFill flip="none" rotWithShape="1">
              <a:gsLst>
                <a:gs pos="0">
                  <a:srgbClr val="71BAF7"/>
                </a:gs>
                <a:gs pos="100000">
                  <a:srgbClr val="074F8B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BF3501-33BD-49BF-9965-0A7A448123D6}"/>
                </a:ext>
              </a:extLst>
            </p:cNvPr>
            <p:cNvSpPr/>
            <p:nvPr/>
          </p:nvSpPr>
          <p:spPr>
            <a:xfrm>
              <a:off x="1865087" y="2206883"/>
              <a:ext cx="5704114" cy="902247"/>
            </a:xfrm>
            <a:custGeom>
              <a:avLst/>
              <a:gdLst>
                <a:gd name="connsiteX0" fmla="*/ 203201 w 5704114"/>
                <a:gd name="connsiteY0" fmla="*/ 0 h 902247"/>
                <a:gd name="connsiteX1" fmla="*/ 5500913 w 5704114"/>
                <a:gd name="connsiteY1" fmla="*/ 0 h 902247"/>
                <a:gd name="connsiteX2" fmla="*/ 5704114 w 5704114"/>
                <a:gd name="connsiteY2" fmla="*/ 203201 h 902247"/>
                <a:gd name="connsiteX3" fmla="*/ 5704114 w 5704114"/>
                <a:gd name="connsiteY3" fmla="*/ 902247 h 902247"/>
                <a:gd name="connsiteX4" fmla="*/ 0 w 5704114"/>
                <a:gd name="connsiteY4" fmla="*/ 255562 h 902247"/>
                <a:gd name="connsiteX5" fmla="*/ 0 w 5704114"/>
                <a:gd name="connsiteY5" fmla="*/ 203201 h 902247"/>
                <a:gd name="connsiteX6" fmla="*/ 203201 w 5704114"/>
                <a:gd name="connsiteY6" fmla="*/ 0 h 90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4114" h="902247">
                  <a:moveTo>
                    <a:pt x="203201" y="0"/>
                  </a:moveTo>
                  <a:lnTo>
                    <a:pt x="5500913" y="0"/>
                  </a:lnTo>
                  <a:cubicBezTo>
                    <a:pt x="5613138" y="0"/>
                    <a:pt x="5704114" y="90976"/>
                    <a:pt x="5704114" y="203201"/>
                  </a:cubicBezTo>
                  <a:lnTo>
                    <a:pt x="5704114" y="902247"/>
                  </a:lnTo>
                  <a:lnTo>
                    <a:pt x="0" y="255562"/>
                  </a:lnTo>
                  <a:lnTo>
                    <a:pt x="0" y="203201"/>
                  </a:lnTo>
                  <a:cubicBezTo>
                    <a:pt x="0" y="90976"/>
                    <a:pt x="90976" y="0"/>
                    <a:pt x="203201" y="0"/>
                  </a:cubicBezTo>
                  <a:close/>
                </a:path>
              </a:pathLst>
            </a:cu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360B924-573A-4C47-A831-B3BDF1748A41}"/>
                </a:ext>
              </a:extLst>
            </p:cNvPr>
            <p:cNvSpPr/>
            <p:nvPr/>
          </p:nvSpPr>
          <p:spPr>
            <a:xfrm>
              <a:off x="1865634" y="3761531"/>
              <a:ext cx="5703567" cy="796666"/>
            </a:xfrm>
            <a:custGeom>
              <a:avLst/>
              <a:gdLst>
                <a:gd name="connsiteX0" fmla="*/ 5703567 w 5703567"/>
                <a:gd name="connsiteY0" fmla="*/ 0 h 796666"/>
                <a:gd name="connsiteX1" fmla="*/ 5703567 w 5703567"/>
                <a:gd name="connsiteY1" fmla="*/ 593465 h 796666"/>
                <a:gd name="connsiteX2" fmla="*/ 5500366 w 5703567"/>
                <a:gd name="connsiteY2" fmla="*/ 796666 h 796666"/>
                <a:gd name="connsiteX3" fmla="*/ 202654 w 5703567"/>
                <a:gd name="connsiteY3" fmla="*/ 796666 h 796666"/>
                <a:gd name="connsiteX4" fmla="*/ 15422 w 5703567"/>
                <a:gd name="connsiteY4" fmla="*/ 672560 h 796666"/>
                <a:gd name="connsiteX5" fmla="*/ 0 w 5703567"/>
                <a:gd name="connsiteY5" fmla="*/ 596171 h 79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3567" h="796666">
                  <a:moveTo>
                    <a:pt x="5703567" y="0"/>
                  </a:moveTo>
                  <a:lnTo>
                    <a:pt x="5703567" y="593465"/>
                  </a:lnTo>
                  <a:cubicBezTo>
                    <a:pt x="5703567" y="705690"/>
                    <a:pt x="5612591" y="796666"/>
                    <a:pt x="5500366" y="796666"/>
                  </a:cubicBezTo>
                  <a:lnTo>
                    <a:pt x="202654" y="796666"/>
                  </a:lnTo>
                  <a:cubicBezTo>
                    <a:pt x="118485" y="796666"/>
                    <a:pt x="46269" y="745492"/>
                    <a:pt x="15422" y="672560"/>
                  </a:cubicBezTo>
                  <a:lnTo>
                    <a:pt x="0" y="596171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5FF23E-2BA5-4729-BB36-42CB6580B168}"/>
                </a:ext>
              </a:extLst>
            </p:cNvPr>
            <p:cNvSpPr/>
            <p:nvPr/>
          </p:nvSpPr>
          <p:spPr>
            <a:xfrm>
              <a:off x="5362606" y="2206883"/>
              <a:ext cx="2206595" cy="2351314"/>
            </a:xfrm>
            <a:custGeom>
              <a:avLst/>
              <a:gdLst>
                <a:gd name="connsiteX0" fmla="*/ 0 w 2206595"/>
                <a:gd name="connsiteY0" fmla="*/ 0 h 2351314"/>
                <a:gd name="connsiteX1" fmla="*/ 2003394 w 2206595"/>
                <a:gd name="connsiteY1" fmla="*/ 0 h 2351314"/>
                <a:gd name="connsiteX2" fmla="*/ 2206595 w 2206595"/>
                <a:gd name="connsiteY2" fmla="*/ 203201 h 2351314"/>
                <a:gd name="connsiteX3" fmla="*/ 2206595 w 2206595"/>
                <a:gd name="connsiteY3" fmla="*/ 2148113 h 2351314"/>
                <a:gd name="connsiteX4" fmla="*/ 2003394 w 2206595"/>
                <a:gd name="connsiteY4" fmla="*/ 2351314 h 2351314"/>
                <a:gd name="connsiteX5" fmla="*/ 1093688 w 2206595"/>
                <a:gd name="connsiteY5" fmla="*/ 2351314 h 2351314"/>
                <a:gd name="connsiteX6" fmla="*/ 15538 w 2206595"/>
                <a:gd name="connsiteY6" fmla="*/ 63185 h 235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595" h="2351314">
                  <a:moveTo>
                    <a:pt x="0" y="0"/>
                  </a:moveTo>
                  <a:lnTo>
                    <a:pt x="2003394" y="0"/>
                  </a:lnTo>
                  <a:cubicBezTo>
                    <a:pt x="2115619" y="0"/>
                    <a:pt x="2206595" y="90976"/>
                    <a:pt x="2206595" y="203201"/>
                  </a:cubicBezTo>
                  <a:lnTo>
                    <a:pt x="2206595" y="2148113"/>
                  </a:lnTo>
                  <a:cubicBezTo>
                    <a:pt x="2206595" y="2260338"/>
                    <a:pt x="2115619" y="2351314"/>
                    <a:pt x="2003394" y="2351314"/>
                  </a:cubicBezTo>
                  <a:lnTo>
                    <a:pt x="1093688" y="2351314"/>
                  </a:lnTo>
                  <a:lnTo>
                    <a:pt x="15538" y="63185"/>
                  </a:ln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00D187D-EEFC-4BFD-974A-37B9B1148005}"/>
                </a:ext>
              </a:extLst>
            </p:cNvPr>
            <p:cNvSpPr/>
            <p:nvPr/>
          </p:nvSpPr>
          <p:spPr>
            <a:xfrm>
              <a:off x="1865087" y="2206883"/>
              <a:ext cx="5704114" cy="565346"/>
            </a:xfrm>
            <a:custGeom>
              <a:avLst/>
              <a:gdLst>
                <a:gd name="connsiteX0" fmla="*/ 4439460 w 5704114"/>
                <a:gd name="connsiteY0" fmla="*/ 126262 h 565346"/>
                <a:gd name="connsiteX1" fmla="*/ 4295341 w 5704114"/>
                <a:gd name="connsiteY1" fmla="*/ 221791 h 565346"/>
                <a:gd name="connsiteX2" fmla="*/ 4283049 w 5704114"/>
                <a:gd name="connsiteY2" fmla="*/ 282673 h 565346"/>
                <a:gd name="connsiteX3" fmla="*/ 4283049 w 5704114"/>
                <a:gd name="connsiteY3" fmla="*/ 282672 h 565346"/>
                <a:gd name="connsiteX4" fmla="*/ 4283049 w 5704114"/>
                <a:gd name="connsiteY4" fmla="*/ 282673 h 565346"/>
                <a:gd name="connsiteX5" fmla="*/ 4283049 w 5704114"/>
                <a:gd name="connsiteY5" fmla="*/ 282673 h 565346"/>
                <a:gd name="connsiteX6" fmla="*/ 4295341 w 5704114"/>
                <a:gd name="connsiteY6" fmla="*/ 343554 h 565346"/>
                <a:gd name="connsiteX7" fmla="*/ 4439460 w 5704114"/>
                <a:gd name="connsiteY7" fmla="*/ 439083 h 565346"/>
                <a:gd name="connsiteX8" fmla="*/ 5388883 w 5704114"/>
                <a:gd name="connsiteY8" fmla="*/ 439084 h 565346"/>
                <a:gd name="connsiteX9" fmla="*/ 5545294 w 5704114"/>
                <a:gd name="connsiteY9" fmla="*/ 282673 h 565346"/>
                <a:gd name="connsiteX10" fmla="*/ 5545295 w 5704114"/>
                <a:gd name="connsiteY10" fmla="*/ 282673 h 565346"/>
                <a:gd name="connsiteX11" fmla="*/ 5388884 w 5704114"/>
                <a:gd name="connsiteY11" fmla="*/ 126262 h 565346"/>
                <a:gd name="connsiteX12" fmla="*/ 166557 w 5704114"/>
                <a:gd name="connsiteY12" fmla="*/ 0 h 565346"/>
                <a:gd name="connsiteX13" fmla="*/ 5537557 w 5704114"/>
                <a:gd name="connsiteY13" fmla="*/ 0 h 565346"/>
                <a:gd name="connsiteX14" fmla="*/ 5704114 w 5704114"/>
                <a:gd name="connsiteY14" fmla="*/ 166557 h 565346"/>
                <a:gd name="connsiteX15" fmla="*/ 5704114 w 5704114"/>
                <a:gd name="connsiteY15" fmla="*/ 398789 h 565346"/>
                <a:gd name="connsiteX16" fmla="*/ 5537557 w 5704114"/>
                <a:gd name="connsiteY16" fmla="*/ 565346 h 565346"/>
                <a:gd name="connsiteX17" fmla="*/ 166557 w 5704114"/>
                <a:gd name="connsiteY17" fmla="*/ 565346 h 565346"/>
                <a:gd name="connsiteX18" fmla="*/ 0 w 5704114"/>
                <a:gd name="connsiteY18" fmla="*/ 398789 h 565346"/>
                <a:gd name="connsiteX19" fmla="*/ 0 w 5704114"/>
                <a:gd name="connsiteY19" fmla="*/ 166557 h 565346"/>
                <a:gd name="connsiteX20" fmla="*/ 166557 w 5704114"/>
                <a:gd name="connsiteY20" fmla="*/ 0 h 5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4114" h="565346">
                  <a:moveTo>
                    <a:pt x="4439460" y="126262"/>
                  </a:moveTo>
                  <a:cubicBezTo>
                    <a:pt x="4374673" y="126262"/>
                    <a:pt x="4319085" y="165653"/>
                    <a:pt x="4295341" y="221791"/>
                  </a:cubicBezTo>
                  <a:lnTo>
                    <a:pt x="4283049" y="282673"/>
                  </a:lnTo>
                  <a:lnTo>
                    <a:pt x="4283049" y="282672"/>
                  </a:lnTo>
                  <a:lnTo>
                    <a:pt x="4283049" y="282673"/>
                  </a:lnTo>
                  <a:lnTo>
                    <a:pt x="4283049" y="282673"/>
                  </a:lnTo>
                  <a:lnTo>
                    <a:pt x="4295341" y="343554"/>
                  </a:lnTo>
                  <a:cubicBezTo>
                    <a:pt x="4319085" y="399692"/>
                    <a:pt x="4374673" y="439083"/>
                    <a:pt x="4439460" y="439083"/>
                  </a:cubicBezTo>
                  <a:lnTo>
                    <a:pt x="5388883" y="439084"/>
                  </a:lnTo>
                  <a:cubicBezTo>
                    <a:pt x="5475266" y="439084"/>
                    <a:pt x="5545294" y="369056"/>
                    <a:pt x="5545294" y="282673"/>
                  </a:cubicBezTo>
                  <a:lnTo>
                    <a:pt x="5545295" y="282673"/>
                  </a:lnTo>
                  <a:cubicBezTo>
                    <a:pt x="5545295" y="196290"/>
                    <a:pt x="5475267" y="126262"/>
                    <a:pt x="5388884" y="126262"/>
                  </a:cubicBezTo>
                  <a:close/>
                  <a:moveTo>
                    <a:pt x="166557" y="0"/>
                  </a:moveTo>
                  <a:lnTo>
                    <a:pt x="5537557" y="0"/>
                  </a:lnTo>
                  <a:cubicBezTo>
                    <a:pt x="5629544" y="0"/>
                    <a:pt x="5704114" y="74570"/>
                    <a:pt x="5704114" y="166557"/>
                  </a:cubicBezTo>
                  <a:lnTo>
                    <a:pt x="5704114" y="398789"/>
                  </a:lnTo>
                  <a:cubicBezTo>
                    <a:pt x="5704114" y="490776"/>
                    <a:pt x="5629544" y="565346"/>
                    <a:pt x="5537557" y="565346"/>
                  </a:cubicBezTo>
                  <a:lnTo>
                    <a:pt x="166557" y="565346"/>
                  </a:lnTo>
                  <a:cubicBezTo>
                    <a:pt x="74570" y="565346"/>
                    <a:pt x="0" y="490776"/>
                    <a:pt x="0" y="398789"/>
                  </a:cubicBezTo>
                  <a:lnTo>
                    <a:pt x="0" y="166557"/>
                  </a:lnTo>
                  <a:cubicBezTo>
                    <a:pt x="0" y="74570"/>
                    <a:pt x="74570" y="0"/>
                    <a:pt x="166557" y="0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CA24D64-4E36-47D3-9AB5-6747EA912C9E}"/>
                </a:ext>
              </a:extLst>
            </p:cNvPr>
            <p:cNvSpPr/>
            <p:nvPr/>
          </p:nvSpPr>
          <p:spPr>
            <a:xfrm>
              <a:off x="2104572" y="3109130"/>
              <a:ext cx="870857" cy="870857"/>
            </a:xfrm>
            <a:prstGeom prst="ellipse">
              <a:avLst/>
            </a:prstGeom>
            <a:noFill/>
            <a:ln w="381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2FE30D0-495A-41A6-8B71-62EADDED7E6E}"/>
                </a:ext>
              </a:extLst>
            </p:cNvPr>
            <p:cNvSpPr/>
            <p:nvPr/>
          </p:nvSpPr>
          <p:spPr>
            <a:xfrm>
              <a:off x="2180000" y="3184558"/>
              <a:ext cx="720000" cy="720000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F88457B-6EE7-45B6-88D9-76D304773495}"/>
                </a:ext>
              </a:extLst>
            </p:cNvPr>
            <p:cNvSpPr/>
            <p:nvPr/>
          </p:nvSpPr>
          <p:spPr>
            <a:xfrm>
              <a:off x="6144126" y="2333145"/>
              <a:ext cx="1262245" cy="31282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alpha val="18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53C31E-2EAE-43BF-BB15-BF62F3B362C8}"/>
                </a:ext>
              </a:extLst>
            </p:cNvPr>
            <p:cNvSpPr txBox="1"/>
            <p:nvPr/>
          </p:nvSpPr>
          <p:spPr>
            <a:xfrm>
              <a:off x="1901571" y="2333145"/>
              <a:ext cx="1624107" cy="28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tx1">
                      <a:alpha val="26000"/>
                    </a:schemeClr>
                  </a:solidFill>
                  <a:latin typeface="Eurostile BQ" pitchFamily="50" charset="0"/>
                </a:rPr>
                <a:t>ITEM 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39446-48C2-47C8-AD20-F7B1428B0207}"/>
                </a:ext>
              </a:extLst>
            </p:cNvPr>
            <p:cNvSpPr txBox="1"/>
            <p:nvPr/>
          </p:nvSpPr>
          <p:spPr>
            <a:xfrm>
              <a:off x="3248915" y="2371617"/>
              <a:ext cx="2959769" cy="25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b="1" spc="600" dirty="0">
                  <a:solidFill>
                    <a:schemeClr val="tx1">
                      <a:alpha val="18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8F7AA1-D377-4E48-8CC2-ED3DEA3DBCBD}"/>
              </a:ext>
            </a:extLst>
          </p:cNvPr>
          <p:cNvGrpSpPr/>
          <p:nvPr/>
        </p:nvGrpSpPr>
        <p:grpSpPr>
          <a:xfrm>
            <a:off x="6341749" y="1049694"/>
            <a:ext cx="5173304" cy="2132507"/>
            <a:chOff x="1865087" y="2206883"/>
            <a:chExt cx="5704114" cy="235131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96769B5-6F15-4AF7-AA4D-FC67AECAF4BF}"/>
                </a:ext>
              </a:extLst>
            </p:cNvPr>
            <p:cNvSpPr/>
            <p:nvPr/>
          </p:nvSpPr>
          <p:spPr>
            <a:xfrm>
              <a:off x="1865087" y="2206883"/>
              <a:ext cx="5704114" cy="2351314"/>
            </a:xfrm>
            <a:prstGeom prst="roundRect">
              <a:avLst>
                <a:gd name="adj" fmla="val 8642"/>
              </a:avLst>
            </a:prstGeom>
            <a:gradFill flip="none" rotWithShape="1">
              <a:gsLst>
                <a:gs pos="0">
                  <a:srgbClr val="00C4B1"/>
                </a:gs>
                <a:gs pos="100000">
                  <a:srgbClr val="006C62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6EF23FD-65FB-40EA-B455-0AB0E87BD5E4}"/>
                </a:ext>
              </a:extLst>
            </p:cNvPr>
            <p:cNvSpPr/>
            <p:nvPr/>
          </p:nvSpPr>
          <p:spPr>
            <a:xfrm>
              <a:off x="1865087" y="2206883"/>
              <a:ext cx="5704114" cy="902247"/>
            </a:xfrm>
            <a:custGeom>
              <a:avLst/>
              <a:gdLst>
                <a:gd name="connsiteX0" fmla="*/ 203201 w 5704114"/>
                <a:gd name="connsiteY0" fmla="*/ 0 h 902247"/>
                <a:gd name="connsiteX1" fmla="*/ 5500913 w 5704114"/>
                <a:gd name="connsiteY1" fmla="*/ 0 h 902247"/>
                <a:gd name="connsiteX2" fmla="*/ 5704114 w 5704114"/>
                <a:gd name="connsiteY2" fmla="*/ 203201 h 902247"/>
                <a:gd name="connsiteX3" fmla="*/ 5704114 w 5704114"/>
                <a:gd name="connsiteY3" fmla="*/ 902247 h 902247"/>
                <a:gd name="connsiteX4" fmla="*/ 0 w 5704114"/>
                <a:gd name="connsiteY4" fmla="*/ 255562 h 902247"/>
                <a:gd name="connsiteX5" fmla="*/ 0 w 5704114"/>
                <a:gd name="connsiteY5" fmla="*/ 203201 h 902247"/>
                <a:gd name="connsiteX6" fmla="*/ 203201 w 5704114"/>
                <a:gd name="connsiteY6" fmla="*/ 0 h 90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4114" h="902247">
                  <a:moveTo>
                    <a:pt x="203201" y="0"/>
                  </a:moveTo>
                  <a:lnTo>
                    <a:pt x="5500913" y="0"/>
                  </a:lnTo>
                  <a:cubicBezTo>
                    <a:pt x="5613138" y="0"/>
                    <a:pt x="5704114" y="90976"/>
                    <a:pt x="5704114" y="203201"/>
                  </a:cubicBezTo>
                  <a:lnTo>
                    <a:pt x="5704114" y="902247"/>
                  </a:lnTo>
                  <a:lnTo>
                    <a:pt x="0" y="255562"/>
                  </a:lnTo>
                  <a:lnTo>
                    <a:pt x="0" y="203201"/>
                  </a:lnTo>
                  <a:cubicBezTo>
                    <a:pt x="0" y="90976"/>
                    <a:pt x="90976" y="0"/>
                    <a:pt x="203201" y="0"/>
                  </a:cubicBezTo>
                  <a:close/>
                </a:path>
              </a:pathLst>
            </a:cu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8A457B-B725-45C7-9C2F-82DB3F274D6D}"/>
                </a:ext>
              </a:extLst>
            </p:cNvPr>
            <p:cNvSpPr/>
            <p:nvPr/>
          </p:nvSpPr>
          <p:spPr>
            <a:xfrm>
              <a:off x="1865634" y="3761531"/>
              <a:ext cx="5703567" cy="796666"/>
            </a:xfrm>
            <a:custGeom>
              <a:avLst/>
              <a:gdLst>
                <a:gd name="connsiteX0" fmla="*/ 5703567 w 5703567"/>
                <a:gd name="connsiteY0" fmla="*/ 0 h 796666"/>
                <a:gd name="connsiteX1" fmla="*/ 5703567 w 5703567"/>
                <a:gd name="connsiteY1" fmla="*/ 593465 h 796666"/>
                <a:gd name="connsiteX2" fmla="*/ 5500366 w 5703567"/>
                <a:gd name="connsiteY2" fmla="*/ 796666 h 796666"/>
                <a:gd name="connsiteX3" fmla="*/ 202654 w 5703567"/>
                <a:gd name="connsiteY3" fmla="*/ 796666 h 796666"/>
                <a:gd name="connsiteX4" fmla="*/ 15422 w 5703567"/>
                <a:gd name="connsiteY4" fmla="*/ 672560 h 796666"/>
                <a:gd name="connsiteX5" fmla="*/ 0 w 5703567"/>
                <a:gd name="connsiteY5" fmla="*/ 596171 h 79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3567" h="796666">
                  <a:moveTo>
                    <a:pt x="5703567" y="0"/>
                  </a:moveTo>
                  <a:lnTo>
                    <a:pt x="5703567" y="593465"/>
                  </a:lnTo>
                  <a:cubicBezTo>
                    <a:pt x="5703567" y="705690"/>
                    <a:pt x="5612591" y="796666"/>
                    <a:pt x="5500366" y="796666"/>
                  </a:cubicBezTo>
                  <a:lnTo>
                    <a:pt x="202654" y="796666"/>
                  </a:lnTo>
                  <a:cubicBezTo>
                    <a:pt x="118485" y="796666"/>
                    <a:pt x="46269" y="745492"/>
                    <a:pt x="15422" y="672560"/>
                  </a:cubicBezTo>
                  <a:lnTo>
                    <a:pt x="0" y="596171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38BC75-5A78-4291-9C7F-E1796A4CE225}"/>
                </a:ext>
              </a:extLst>
            </p:cNvPr>
            <p:cNvSpPr/>
            <p:nvPr/>
          </p:nvSpPr>
          <p:spPr>
            <a:xfrm>
              <a:off x="5362606" y="2206883"/>
              <a:ext cx="2206595" cy="2351314"/>
            </a:xfrm>
            <a:custGeom>
              <a:avLst/>
              <a:gdLst>
                <a:gd name="connsiteX0" fmla="*/ 0 w 2206595"/>
                <a:gd name="connsiteY0" fmla="*/ 0 h 2351314"/>
                <a:gd name="connsiteX1" fmla="*/ 2003394 w 2206595"/>
                <a:gd name="connsiteY1" fmla="*/ 0 h 2351314"/>
                <a:gd name="connsiteX2" fmla="*/ 2206595 w 2206595"/>
                <a:gd name="connsiteY2" fmla="*/ 203201 h 2351314"/>
                <a:gd name="connsiteX3" fmla="*/ 2206595 w 2206595"/>
                <a:gd name="connsiteY3" fmla="*/ 2148113 h 2351314"/>
                <a:gd name="connsiteX4" fmla="*/ 2003394 w 2206595"/>
                <a:gd name="connsiteY4" fmla="*/ 2351314 h 2351314"/>
                <a:gd name="connsiteX5" fmla="*/ 1093688 w 2206595"/>
                <a:gd name="connsiteY5" fmla="*/ 2351314 h 2351314"/>
                <a:gd name="connsiteX6" fmla="*/ 15538 w 2206595"/>
                <a:gd name="connsiteY6" fmla="*/ 63185 h 235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595" h="2351314">
                  <a:moveTo>
                    <a:pt x="0" y="0"/>
                  </a:moveTo>
                  <a:lnTo>
                    <a:pt x="2003394" y="0"/>
                  </a:lnTo>
                  <a:cubicBezTo>
                    <a:pt x="2115619" y="0"/>
                    <a:pt x="2206595" y="90976"/>
                    <a:pt x="2206595" y="203201"/>
                  </a:cubicBezTo>
                  <a:lnTo>
                    <a:pt x="2206595" y="2148113"/>
                  </a:lnTo>
                  <a:cubicBezTo>
                    <a:pt x="2206595" y="2260338"/>
                    <a:pt x="2115619" y="2351314"/>
                    <a:pt x="2003394" y="2351314"/>
                  </a:cubicBezTo>
                  <a:lnTo>
                    <a:pt x="1093688" y="2351314"/>
                  </a:lnTo>
                  <a:lnTo>
                    <a:pt x="15538" y="63185"/>
                  </a:ln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51CE4A-D303-4CB4-999D-7FE6B84A99AD}"/>
                </a:ext>
              </a:extLst>
            </p:cNvPr>
            <p:cNvSpPr/>
            <p:nvPr/>
          </p:nvSpPr>
          <p:spPr>
            <a:xfrm>
              <a:off x="1865087" y="2206883"/>
              <a:ext cx="5704114" cy="565346"/>
            </a:xfrm>
            <a:custGeom>
              <a:avLst/>
              <a:gdLst>
                <a:gd name="connsiteX0" fmla="*/ 4439460 w 5704114"/>
                <a:gd name="connsiteY0" fmla="*/ 126262 h 565346"/>
                <a:gd name="connsiteX1" fmla="*/ 4295341 w 5704114"/>
                <a:gd name="connsiteY1" fmla="*/ 221791 h 565346"/>
                <a:gd name="connsiteX2" fmla="*/ 4283049 w 5704114"/>
                <a:gd name="connsiteY2" fmla="*/ 282673 h 565346"/>
                <a:gd name="connsiteX3" fmla="*/ 4283049 w 5704114"/>
                <a:gd name="connsiteY3" fmla="*/ 282672 h 565346"/>
                <a:gd name="connsiteX4" fmla="*/ 4283049 w 5704114"/>
                <a:gd name="connsiteY4" fmla="*/ 282673 h 565346"/>
                <a:gd name="connsiteX5" fmla="*/ 4283049 w 5704114"/>
                <a:gd name="connsiteY5" fmla="*/ 282673 h 565346"/>
                <a:gd name="connsiteX6" fmla="*/ 4295341 w 5704114"/>
                <a:gd name="connsiteY6" fmla="*/ 343554 h 565346"/>
                <a:gd name="connsiteX7" fmla="*/ 4439460 w 5704114"/>
                <a:gd name="connsiteY7" fmla="*/ 439083 h 565346"/>
                <a:gd name="connsiteX8" fmla="*/ 5388883 w 5704114"/>
                <a:gd name="connsiteY8" fmla="*/ 439084 h 565346"/>
                <a:gd name="connsiteX9" fmla="*/ 5545294 w 5704114"/>
                <a:gd name="connsiteY9" fmla="*/ 282673 h 565346"/>
                <a:gd name="connsiteX10" fmla="*/ 5545295 w 5704114"/>
                <a:gd name="connsiteY10" fmla="*/ 282673 h 565346"/>
                <a:gd name="connsiteX11" fmla="*/ 5388884 w 5704114"/>
                <a:gd name="connsiteY11" fmla="*/ 126262 h 565346"/>
                <a:gd name="connsiteX12" fmla="*/ 166557 w 5704114"/>
                <a:gd name="connsiteY12" fmla="*/ 0 h 565346"/>
                <a:gd name="connsiteX13" fmla="*/ 5537557 w 5704114"/>
                <a:gd name="connsiteY13" fmla="*/ 0 h 565346"/>
                <a:gd name="connsiteX14" fmla="*/ 5704114 w 5704114"/>
                <a:gd name="connsiteY14" fmla="*/ 166557 h 565346"/>
                <a:gd name="connsiteX15" fmla="*/ 5704114 w 5704114"/>
                <a:gd name="connsiteY15" fmla="*/ 398789 h 565346"/>
                <a:gd name="connsiteX16" fmla="*/ 5537557 w 5704114"/>
                <a:gd name="connsiteY16" fmla="*/ 565346 h 565346"/>
                <a:gd name="connsiteX17" fmla="*/ 166557 w 5704114"/>
                <a:gd name="connsiteY17" fmla="*/ 565346 h 565346"/>
                <a:gd name="connsiteX18" fmla="*/ 0 w 5704114"/>
                <a:gd name="connsiteY18" fmla="*/ 398789 h 565346"/>
                <a:gd name="connsiteX19" fmla="*/ 0 w 5704114"/>
                <a:gd name="connsiteY19" fmla="*/ 166557 h 565346"/>
                <a:gd name="connsiteX20" fmla="*/ 166557 w 5704114"/>
                <a:gd name="connsiteY20" fmla="*/ 0 h 5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4114" h="565346">
                  <a:moveTo>
                    <a:pt x="4439460" y="126262"/>
                  </a:moveTo>
                  <a:cubicBezTo>
                    <a:pt x="4374673" y="126262"/>
                    <a:pt x="4319085" y="165653"/>
                    <a:pt x="4295341" y="221791"/>
                  </a:cubicBezTo>
                  <a:lnTo>
                    <a:pt x="4283049" y="282673"/>
                  </a:lnTo>
                  <a:lnTo>
                    <a:pt x="4283049" y="282672"/>
                  </a:lnTo>
                  <a:lnTo>
                    <a:pt x="4283049" y="282673"/>
                  </a:lnTo>
                  <a:lnTo>
                    <a:pt x="4283049" y="282673"/>
                  </a:lnTo>
                  <a:lnTo>
                    <a:pt x="4295341" y="343554"/>
                  </a:lnTo>
                  <a:cubicBezTo>
                    <a:pt x="4319085" y="399692"/>
                    <a:pt x="4374673" y="439083"/>
                    <a:pt x="4439460" y="439083"/>
                  </a:cubicBezTo>
                  <a:lnTo>
                    <a:pt x="5388883" y="439084"/>
                  </a:lnTo>
                  <a:cubicBezTo>
                    <a:pt x="5475266" y="439084"/>
                    <a:pt x="5545294" y="369056"/>
                    <a:pt x="5545294" y="282673"/>
                  </a:cubicBezTo>
                  <a:lnTo>
                    <a:pt x="5545295" y="282673"/>
                  </a:lnTo>
                  <a:cubicBezTo>
                    <a:pt x="5545295" y="196290"/>
                    <a:pt x="5475267" y="126262"/>
                    <a:pt x="5388884" y="126262"/>
                  </a:cubicBezTo>
                  <a:close/>
                  <a:moveTo>
                    <a:pt x="166557" y="0"/>
                  </a:moveTo>
                  <a:lnTo>
                    <a:pt x="5537557" y="0"/>
                  </a:lnTo>
                  <a:cubicBezTo>
                    <a:pt x="5629544" y="0"/>
                    <a:pt x="5704114" y="74570"/>
                    <a:pt x="5704114" y="166557"/>
                  </a:cubicBezTo>
                  <a:lnTo>
                    <a:pt x="5704114" y="398789"/>
                  </a:lnTo>
                  <a:cubicBezTo>
                    <a:pt x="5704114" y="490776"/>
                    <a:pt x="5629544" y="565346"/>
                    <a:pt x="5537557" y="565346"/>
                  </a:cubicBezTo>
                  <a:lnTo>
                    <a:pt x="166557" y="565346"/>
                  </a:lnTo>
                  <a:cubicBezTo>
                    <a:pt x="74570" y="565346"/>
                    <a:pt x="0" y="490776"/>
                    <a:pt x="0" y="398789"/>
                  </a:cubicBezTo>
                  <a:lnTo>
                    <a:pt x="0" y="166557"/>
                  </a:lnTo>
                  <a:cubicBezTo>
                    <a:pt x="0" y="74570"/>
                    <a:pt x="74570" y="0"/>
                    <a:pt x="166557" y="0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C8774C-15B0-4F16-8001-E8FABDF616AB}"/>
                </a:ext>
              </a:extLst>
            </p:cNvPr>
            <p:cNvSpPr/>
            <p:nvPr/>
          </p:nvSpPr>
          <p:spPr>
            <a:xfrm>
              <a:off x="2104572" y="3109130"/>
              <a:ext cx="870857" cy="870857"/>
            </a:xfrm>
            <a:prstGeom prst="ellipse">
              <a:avLst/>
            </a:prstGeom>
            <a:noFill/>
            <a:ln w="381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D2B4DB-6E14-4D72-8BAC-E252F309E20C}"/>
                </a:ext>
              </a:extLst>
            </p:cNvPr>
            <p:cNvSpPr/>
            <p:nvPr/>
          </p:nvSpPr>
          <p:spPr>
            <a:xfrm>
              <a:off x="2180000" y="3184558"/>
              <a:ext cx="720000" cy="720000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D9EE5D-4C43-4EB2-92AB-D82FA6B2A4F9}"/>
                </a:ext>
              </a:extLst>
            </p:cNvPr>
            <p:cNvSpPr/>
            <p:nvPr/>
          </p:nvSpPr>
          <p:spPr>
            <a:xfrm>
              <a:off x="6144126" y="2333145"/>
              <a:ext cx="1262245" cy="31282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alpha val="18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F5486D-3212-4DB4-B59B-9B0FE58708A8}"/>
                </a:ext>
              </a:extLst>
            </p:cNvPr>
            <p:cNvSpPr txBox="1"/>
            <p:nvPr/>
          </p:nvSpPr>
          <p:spPr>
            <a:xfrm>
              <a:off x="1901571" y="2333145"/>
              <a:ext cx="1624107" cy="28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tx1">
                      <a:alpha val="26000"/>
                    </a:schemeClr>
                  </a:solidFill>
                  <a:latin typeface="Eurostile BQ" pitchFamily="50" charset="0"/>
                </a:rPr>
                <a:t>ITEM 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3EF9EE-EA91-4FBD-81D1-416EABD4E7C8}"/>
                </a:ext>
              </a:extLst>
            </p:cNvPr>
            <p:cNvSpPr txBox="1"/>
            <p:nvPr/>
          </p:nvSpPr>
          <p:spPr>
            <a:xfrm>
              <a:off x="3248915" y="2371617"/>
              <a:ext cx="2959769" cy="25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b="1" spc="600" dirty="0">
                  <a:solidFill>
                    <a:schemeClr val="tx1">
                      <a:alpha val="18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22367F-ED87-424C-BCD2-CE5C6BA66F8A}"/>
              </a:ext>
            </a:extLst>
          </p:cNvPr>
          <p:cNvGrpSpPr/>
          <p:nvPr/>
        </p:nvGrpSpPr>
        <p:grpSpPr>
          <a:xfrm>
            <a:off x="6341749" y="3770288"/>
            <a:ext cx="5173304" cy="2132507"/>
            <a:chOff x="1865087" y="2206883"/>
            <a:chExt cx="5704114" cy="2351314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B304097-12C6-4F47-925E-E53FA232A8E4}"/>
                </a:ext>
              </a:extLst>
            </p:cNvPr>
            <p:cNvSpPr/>
            <p:nvPr/>
          </p:nvSpPr>
          <p:spPr>
            <a:xfrm>
              <a:off x="1865087" y="2206883"/>
              <a:ext cx="5704114" cy="2351314"/>
            </a:xfrm>
            <a:prstGeom prst="roundRect">
              <a:avLst>
                <a:gd name="adj" fmla="val 8642"/>
              </a:avLst>
            </a:prstGeom>
            <a:gradFill flip="none" rotWithShape="1">
              <a:gsLst>
                <a:gs pos="0">
                  <a:srgbClr val="FF6D6D"/>
                </a:gs>
                <a:gs pos="100000">
                  <a:srgbClr val="A31409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D796645-4BA5-4F76-828A-20027A5808EA}"/>
                </a:ext>
              </a:extLst>
            </p:cNvPr>
            <p:cNvSpPr/>
            <p:nvPr/>
          </p:nvSpPr>
          <p:spPr>
            <a:xfrm>
              <a:off x="1865087" y="2206883"/>
              <a:ext cx="5704114" cy="902247"/>
            </a:xfrm>
            <a:custGeom>
              <a:avLst/>
              <a:gdLst>
                <a:gd name="connsiteX0" fmla="*/ 203201 w 5704114"/>
                <a:gd name="connsiteY0" fmla="*/ 0 h 902247"/>
                <a:gd name="connsiteX1" fmla="*/ 5500913 w 5704114"/>
                <a:gd name="connsiteY1" fmla="*/ 0 h 902247"/>
                <a:gd name="connsiteX2" fmla="*/ 5704114 w 5704114"/>
                <a:gd name="connsiteY2" fmla="*/ 203201 h 902247"/>
                <a:gd name="connsiteX3" fmla="*/ 5704114 w 5704114"/>
                <a:gd name="connsiteY3" fmla="*/ 902247 h 902247"/>
                <a:gd name="connsiteX4" fmla="*/ 0 w 5704114"/>
                <a:gd name="connsiteY4" fmla="*/ 255562 h 902247"/>
                <a:gd name="connsiteX5" fmla="*/ 0 w 5704114"/>
                <a:gd name="connsiteY5" fmla="*/ 203201 h 902247"/>
                <a:gd name="connsiteX6" fmla="*/ 203201 w 5704114"/>
                <a:gd name="connsiteY6" fmla="*/ 0 h 90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4114" h="902247">
                  <a:moveTo>
                    <a:pt x="203201" y="0"/>
                  </a:moveTo>
                  <a:lnTo>
                    <a:pt x="5500913" y="0"/>
                  </a:lnTo>
                  <a:cubicBezTo>
                    <a:pt x="5613138" y="0"/>
                    <a:pt x="5704114" y="90976"/>
                    <a:pt x="5704114" y="203201"/>
                  </a:cubicBezTo>
                  <a:lnTo>
                    <a:pt x="5704114" y="902247"/>
                  </a:lnTo>
                  <a:lnTo>
                    <a:pt x="0" y="255562"/>
                  </a:lnTo>
                  <a:lnTo>
                    <a:pt x="0" y="203201"/>
                  </a:lnTo>
                  <a:cubicBezTo>
                    <a:pt x="0" y="90976"/>
                    <a:pt x="90976" y="0"/>
                    <a:pt x="203201" y="0"/>
                  </a:cubicBezTo>
                  <a:close/>
                </a:path>
              </a:pathLst>
            </a:cu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856EC9-E936-4B3E-ABBA-038BEE76C35F}"/>
                </a:ext>
              </a:extLst>
            </p:cNvPr>
            <p:cNvSpPr/>
            <p:nvPr/>
          </p:nvSpPr>
          <p:spPr>
            <a:xfrm>
              <a:off x="1865634" y="3761531"/>
              <a:ext cx="5703567" cy="796666"/>
            </a:xfrm>
            <a:custGeom>
              <a:avLst/>
              <a:gdLst>
                <a:gd name="connsiteX0" fmla="*/ 5703567 w 5703567"/>
                <a:gd name="connsiteY0" fmla="*/ 0 h 796666"/>
                <a:gd name="connsiteX1" fmla="*/ 5703567 w 5703567"/>
                <a:gd name="connsiteY1" fmla="*/ 593465 h 796666"/>
                <a:gd name="connsiteX2" fmla="*/ 5500366 w 5703567"/>
                <a:gd name="connsiteY2" fmla="*/ 796666 h 796666"/>
                <a:gd name="connsiteX3" fmla="*/ 202654 w 5703567"/>
                <a:gd name="connsiteY3" fmla="*/ 796666 h 796666"/>
                <a:gd name="connsiteX4" fmla="*/ 15422 w 5703567"/>
                <a:gd name="connsiteY4" fmla="*/ 672560 h 796666"/>
                <a:gd name="connsiteX5" fmla="*/ 0 w 5703567"/>
                <a:gd name="connsiteY5" fmla="*/ 596171 h 79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3567" h="796666">
                  <a:moveTo>
                    <a:pt x="5703567" y="0"/>
                  </a:moveTo>
                  <a:lnTo>
                    <a:pt x="5703567" y="593465"/>
                  </a:lnTo>
                  <a:cubicBezTo>
                    <a:pt x="5703567" y="705690"/>
                    <a:pt x="5612591" y="796666"/>
                    <a:pt x="5500366" y="796666"/>
                  </a:cubicBezTo>
                  <a:lnTo>
                    <a:pt x="202654" y="796666"/>
                  </a:lnTo>
                  <a:cubicBezTo>
                    <a:pt x="118485" y="796666"/>
                    <a:pt x="46269" y="745492"/>
                    <a:pt x="15422" y="672560"/>
                  </a:cubicBezTo>
                  <a:lnTo>
                    <a:pt x="0" y="596171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2FB43F-4D66-4E69-A96D-E05435BAAFA5}"/>
                </a:ext>
              </a:extLst>
            </p:cNvPr>
            <p:cNvSpPr/>
            <p:nvPr/>
          </p:nvSpPr>
          <p:spPr>
            <a:xfrm>
              <a:off x="5362606" y="2206883"/>
              <a:ext cx="2206595" cy="2351314"/>
            </a:xfrm>
            <a:custGeom>
              <a:avLst/>
              <a:gdLst>
                <a:gd name="connsiteX0" fmla="*/ 0 w 2206595"/>
                <a:gd name="connsiteY0" fmla="*/ 0 h 2351314"/>
                <a:gd name="connsiteX1" fmla="*/ 2003394 w 2206595"/>
                <a:gd name="connsiteY1" fmla="*/ 0 h 2351314"/>
                <a:gd name="connsiteX2" fmla="*/ 2206595 w 2206595"/>
                <a:gd name="connsiteY2" fmla="*/ 203201 h 2351314"/>
                <a:gd name="connsiteX3" fmla="*/ 2206595 w 2206595"/>
                <a:gd name="connsiteY3" fmla="*/ 2148113 h 2351314"/>
                <a:gd name="connsiteX4" fmla="*/ 2003394 w 2206595"/>
                <a:gd name="connsiteY4" fmla="*/ 2351314 h 2351314"/>
                <a:gd name="connsiteX5" fmla="*/ 1093688 w 2206595"/>
                <a:gd name="connsiteY5" fmla="*/ 2351314 h 2351314"/>
                <a:gd name="connsiteX6" fmla="*/ 15538 w 2206595"/>
                <a:gd name="connsiteY6" fmla="*/ 63185 h 235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595" h="2351314">
                  <a:moveTo>
                    <a:pt x="0" y="0"/>
                  </a:moveTo>
                  <a:lnTo>
                    <a:pt x="2003394" y="0"/>
                  </a:lnTo>
                  <a:cubicBezTo>
                    <a:pt x="2115619" y="0"/>
                    <a:pt x="2206595" y="90976"/>
                    <a:pt x="2206595" y="203201"/>
                  </a:cubicBezTo>
                  <a:lnTo>
                    <a:pt x="2206595" y="2148113"/>
                  </a:lnTo>
                  <a:cubicBezTo>
                    <a:pt x="2206595" y="2260338"/>
                    <a:pt x="2115619" y="2351314"/>
                    <a:pt x="2003394" y="2351314"/>
                  </a:cubicBezTo>
                  <a:lnTo>
                    <a:pt x="1093688" y="2351314"/>
                  </a:lnTo>
                  <a:lnTo>
                    <a:pt x="15538" y="63185"/>
                  </a:ln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B6C8EC-502D-400B-9594-CEAFDA3750C8}"/>
                </a:ext>
              </a:extLst>
            </p:cNvPr>
            <p:cNvSpPr/>
            <p:nvPr/>
          </p:nvSpPr>
          <p:spPr>
            <a:xfrm>
              <a:off x="1865087" y="2206883"/>
              <a:ext cx="5704114" cy="565346"/>
            </a:xfrm>
            <a:custGeom>
              <a:avLst/>
              <a:gdLst>
                <a:gd name="connsiteX0" fmla="*/ 4439460 w 5704114"/>
                <a:gd name="connsiteY0" fmla="*/ 126262 h 565346"/>
                <a:gd name="connsiteX1" fmla="*/ 4295341 w 5704114"/>
                <a:gd name="connsiteY1" fmla="*/ 221791 h 565346"/>
                <a:gd name="connsiteX2" fmla="*/ 4283049 w 5704114"/>
                <a:gd name="connsiteY2" fmla="*/ 282673 h 565346"/>
                <a:gd name="connsiteX3" fmla="*/ 4283049 w 5704114"/>
                <a:gd name="connsiteY3" fmla="*/ 282672 h 565346"/>
                <a:gd name="connsiteX4" fmla="*/ 4283049 w 5704114"/>
                <a:gd name="connsiteY4" fmla="*/ 282673 h 565346"/>
                <a:gd name="connsiteX5" fmla="*/ 4283049 w 5704114"/>
                <a:gd name="connsiteY5" fmla="*/ 282673 h 565346"/>
                <a:gd name="connsiteX6" fmla="*/ 4295341 w 5704114"/>
                <a:gd name="connsiteY6" fmla="*/ 343554 h 565346"/>
                <a:gd name="connsiteX7" fmla="*/ 4439460 w 5704114"/>
                <a:gd name="connsiteY7" fmla="*/ 439083 h 565346"/>
                <a:gd name="connsiteX8" fmla="*/ 5388883 w 5704114"/>
                <a:gd name="connsiteY8" fmla="*/ 439084 h 565346"/>
                <a:gd name="connsiteX9" fmla="*/ 5545294 w 5704114"/>
                <a:gd name="connsiteY9" fmla="*/ 282673 h 565346"/>
                <a:gd name="connsiteX10" fmla="*/ 5545295 w 5704114"/>
                <a:gd name="connsiteY10" fmla="*/ 282673 h 565346"/>
                <a:gd name="connsiteX11" fmla="*/ 5388884 w 5704114"/>
                <a:gd name="connsiteY11" fmla="*/ 126262 h 565346"/>
                <a:gd name="connsiteX12" fmla="*/ 166557 w 5704114"/>
                <a:gd name="connsiteY12" fmla="*/ 0 h 565346"/>
                <a:gd name="connsiteX13" fmla="*/ 5537557 w 5704114"/>
                <a:gd name="connsiteY13" fmla="*/ 0 h 565346"/>
                <a:gd name="connsiteX14" fmla="*/ 5704114 w 5704114"/>
                <a:gd name="connsiteY14" fmla="*/ 166557 h 565346"/>
                <a:gd name="connsiteX15" fmla="*/ 5704114 w 5704114"/>
                <a:gd name="connsiteY15" fmla="*/ 398789 h 565346"/>
                <a:gd name="connsiteX16" fmla="*/ 5537557 w 5704114"/>
                <a:gd name="connsiteY16" fmla="*/ 565346 h 565346"/>
                <a:gd name="connsiteX17" fmla="*/ 166557 w 5704114"/>
                <a:gd name="connsiteY17" fmla="*/ 565346 h 565346"/>
                <a:gd name="connsiteX18" fmla="*/ 0 w 5704114"/>
                <a:gd name="connsiteY18" fmla="*/ 398789 h 565346"/>
                <a:gd name="connsiteX19" fmla="*/ 0 w 5704114"/>
                <a:gd name="connsiteY19" fmla="*/ 166557 h 565346"/>
                <a:gd name="connsiteX20" fmla="*/ 166557 w 5704114"/>
                <a:gd name="connsiteY20" fmla="*/ 0 h 56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4114" h="565346">
                  <a:moveTo>
                    <a:pt x="4439460" y="126262"/>
                  </a:moveTo>
                  <a:cubicBezTo>
                    <a:pt x="4374673" y="126262"/>
                    <a:pt x="4319085" y="165653"/>
                    <a:pt x="4295341" y="221791"/>
                  </a:cubicBezTo>
                  <a:lnTo>
                    <a:pt x="4283049" y="282673"/>
                  </a:lnTo>
                  <a:lnTo>
                    <a:pt x="4283049" y="282672"/>
                  </a:lnTo>
                  <a:lnTo>
                    <a:pt x="4283049" y="282673"/>
                  </a:lnTo>
                  <a:lnTo>
                    <a:pt x="4283049" y="282673"/>
                  </a:lnTo>
                  <a:lnTo>
                    <a:pt x="4295341" y="343554"/>
                  </a:lnTo>
                  <a:cubicBezTo>
                    <a:pt x="4319085" y="399692"/>
                    <a:pt x="4374673" y="439083"/>
                    <a:pt x="4439460" y="439083"/>
                  </a:cubicBezTo>
                  <a:lnTo>
                    <a:pt x="5388883" y="439084"/>
                  </a:lnTo>
                  <a:cubicBezTo>
                    <a:pt x="5475266" y="439084"/>
                    <a:pt x="5545294" y="369056"/>
                    <a:pt x="5545294" y="282673"/>
                  </a:cubicBezTo>
                  <a:lnTo>
                    <a:pt x="5545295" y="282673"/>
                  </a:lnTo>
                  <a:cubicBezTo>
                    <a:pt x="5545295" y="196290"/>
                    <a:pt x="5475267" y="126262"/>
                    <a:pt x="5388884" y="126262"/>
                  </a:cubicBezTo>
                  <a:close/>
                  <a:moveTo>
                    <a:pt x="166557" y="0"/>
                  </a:moveTo>
                  <a:lnTo>
                    <a:pt x="5537557" y="0"/>
                  </a:lnTo>
                  <a:cubicBezTo>
                    <a:pt x="5629544" y="0"/>
                    <a:pt x="5704114" y="74570"/>
                    <a:pt x="5704114" y="166557"/>
                  </a:cubicBezTo>
                  <a:lnTo>
                    <a:pt x="5704114" y="398789"/>
                  </a:lnTo>
                  <a:cubicBezTo>
                    <a:pt x="5704114" y="490776"/>
                    <a:pt x="5629544" y="565346"/>
                    <a:pt x="5537557" y="565346"/>
                  </a:cubicBezTo>
                  <a:lnTo>
                    <a:pt x="166557" y="565346"/>
                  </a:lnTo>
                  <a:cubicBezTo>
                    <a:pt x="74570" y="565346"/>
                    <a:pt x="0" y="490776"/>
                    <a:pt x="0" y="398789"/>
                  </a:cubicBezTo>
                  <a:lnTo>
                    <a:pt x="0" y="166557"/>
                  </a:lnTo>
                  <a:cubicBezTo>
                    <a:pt x="0" y="74570"/>
                    <a:pt x="74570" y="0"/>
                    <a:pt x="166557" y="0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9E3A17-3982-4857-93C4-CC4D60A5142A}"/>
                </a:ext>
              </a:extLst>
            </p:cNvPr>
            <p:cNvSpPr/>
            <p:nvPr/>
          </p:nvSpPr>
          <p:spPr>
            <a:xfrm>
              <a:off x="2104572" y="3109130"/>
              <a:ext cx="870857" cy="870857"/>
            </a:xfrm>
            <a:prstGeom prst="ellipse">
              <a:avLst/>
            </a:prstGeom>
            <a:noFill/>
            <a:ln w="381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EB9536-9021-4BE8-B077-D7C9E3258EC9}"/>
                </a:ext>
              </a:extLst>
            </p:cNvPr>
            <p:cNvSpPr/>
            <p:nvPr/>
          </p:nvSpPr>
          <p:spPr>
            <a:xfrm>
              <a:off x="2180000" y="3184558"/>
              <a:ext cx="720000" cy="720000"/>
            </a:xfrm>
            <a:prstGeom prst="ellipse">
              <a:avLst/>
            </a:prstGeom>
            <a:gradFill flip="none" rotWithShape="1">
              <a:gsLst>
                <a:gs pos="4200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65100" dist="381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2A20FAF-31B3-4548-AEF9-CD365A866C30}"/>
                </a:ext>
              </a:extLst>
            </p:cNvPr>
            <p:cNvSpPr/>
            <p:nvPr/>
          </p:nvSpPr>
          <p:spPr>
            <a:xfrm>
              <a:off x="6144126" y="2333145"/>
              <a:ext cx="1262245" cy="31282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alpha val="18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8AB327-CCEC-4CEB-ABB9-0B046244A371}"/>
                </a:ext>
              </a:extLst>
            </p:cNvPr>
            <p:cNvSpPr txBox="1"/>
            <p:nvPr/>
          </p:nvSpPr>
          <p:spPr>
            <a:xfrm>
              <a:off x="1901571" y="2333145"/>
              <a:ext cx="1624107" cy="28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tx1">
                      <a:alpha val="26000"/>
                    </a:schemeClr>
                  </a:solidFill>
                  <a:latin typeface="Eurostile BQ" pitchFamily="50" charset="0"/>
                </a:rPr>
                <a:t>ITEM 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BDEAA6-3285-4B95-9038-AD7B4CB4222F}"/>
                </a:ext>
              </a:extLst>
            </p:cNvPr>
            <p:cNvSpPr txBox="1"/>
            <p:nvPr/>
          </p:nvSpPr>
          <p:spPr>
            <a:xfrm>
              <a:off x="3248915" y="2371617"/>
              <a:ext cx="2959769" cy="25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900" b="1" spc="600" dirty="0">
                  <a:solidFill>
                    <a:schemeClr val="tx1">
                      <a:alpha val="18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CREATIVE VENUS</a:t>
              </a:r>
            </a:p>
          </p:txBody>
        </p:sp>
      </p:grpSp>
      <p:pic>
        <p:nvPicPr>
          <p:cNvPr id="67" name="Graphic 66" descr="Smart Phone">
            <a:extLst>
              <a:ext uri="{FF2B5EF4-FFF2-40B4-BE49-F238E27FC236}">
                <a16:creationId xmlns:a16="http://schemas.microsoft.com/office/drawing/2014/main" id="{FDB42D6A-49BF-4E76-B472-1FA6FF8AA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1" y="2071329"/>
            <a:ext cx="360000" cy="360000"/>
          </a:xfrm>
          <a:prstGeom prst="rect">
            <a:avLst/>
          </a:prstGeom>
        </p:spPr>
      </p:pic>
      <p:pic>
        <p:nvPicPr>
          <p:cNvPr id="69" name="Graphic 68" descr="Tablet">
            <a:extLst>
              <a:ext uri="{FF2B5EF4-FFF2-40B4-BE49-F238E27FC236}">
                <a16:creationId xmlns:a16="http://schemas.microsoft.com/office/drawing/2014/main" id="{6A97F089-2DAD-43C5-9B47-0D522821F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413" y="2095557"/>
            <a:ext cx="360000" cy="360000"/>
          </a:xfrm>
          <a:prstGeom prst="rect">
            <a:avLst/>
          </a:prstGeom>
        </p:spPr>
      </p:pic>
      <p:pic>
        <p:nvPicPr>
          <p:cNvPr id="71" name="Graphic 70" descr="Laptop">
            <a:extLst>
              <a:ext uri="{FF2B5EF4-FFF2-40B4-BE49-F238E27FC236}">
                <a16:creationId xmlns:a16="http://schemas.microsoft.com/office/drawing/2014/main" id="{E5F6C094-D584-4798-9CB6-A45163038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856" y="4806306"/>
            <a:ext cx="360000" cy="360000"/>
          </a:xfrm>
          <a:prstGeom prst="rect">
            <a:avLst/>
          </a:prstGeom>
        </p:spPr>
      </p:pic>
      <p:pic>
        <p:nvPicPr>
          <p:cNvPr id="73" name="Graphic 72" descr="Television">
            <a:extLst>
              <a:ext uri="{FF2B5EF4-FFF2-40B4-BE49-F238E27FC236}">
                <a16:creationId xmlns:a16="http://schemas.microsoft.com/office/drawing/2014/main" id="{D46286B1-BA86-4A5D-9B62-A86C656B8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356" y="4816661"/>
            <a:ext cx="360000" cy="3600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5C9FF2F-FDE4-46A6-BD88-82DBA3ABB69C}"/>
              </a:ext>
            </a:extLst>
          </p:cNvPr>
          <p:cNvGrpSpPr/>
          <p:nvPr/>
        </p:nvGrpSpPr>
        <p:grpSpPr>
          <a:xfrm>
            <a:off x="2133068" y="1842740"/>
            <a:ext cx="3094230" cy="737503"/>
            <a:chOff x="2133068" y="1842740"/>
            <a:chExt cx="3094230" cy="73750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2EDBC9C-CF7F-48E4-9B11-88E069147D1E}"/>
                </a:ext>
              </a:extLst>
            </p:cNvPr>
            <p:cNvSpPr txBox="1"/>
            <p:nvPr/>
          </p:nvSpPr>
          <p:spPr>
            <a:xfrm>
              <a:off x="2133068" y="1842740"/>
              <a:ext cx="2947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6267A8-0816-4606-8E35-466007C16304}"/>
                </a:ext>
              </a:extLst>
            </p:cNvPr>
            <p:cNvSpPr txBox="1"/>
            <p:nvPr/>
          </p:nvSpPr>
          <p:spPr>
            <a:xfrm>
              <a:off x="2133068" y="2149356"/>
              <a:ext cx="3094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CE8D2C-1B0B-4E89-95B6-CF3022E8BF1A}"/>
              </a:ext>
            </a:extLst>
          </p:cNvPr>
          <p:cNvGrpSpPr/>
          <p:nvPr/>
        </p:nvGrpSpPr>
        <p:grpSpPr>
          <a:xfrm>
            <a:off x="2093602" y="4588574"/>
            <a:ext cx="3094230" cy="737503"/>
            <a:chOff x="2133068" y="1842740"/>
            <a:chExt cx="3094230" cy="73750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4F00A0-9132-4AC1-9580-A655757605D2}"/>
                </a:ext>
              </a:extLst>
            </p:cNvPr>
            <p:cNvSpPr txBox="1"/>
            <p:nvPr/>
          </p:nvSpPr>
          <p:spPr>
            <a:xfrm>
              <a:off x="2133068" y="1842740"/>
              <a:ext cx="2947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HEADING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360B96-9F33-441B-8B6F-BE9D16ECFF73}"/>
                </a:ext>
              </a:extLst>
            </p:cNvPr>
            <p:cNvSpPr txBox="1"/>
            <p:nvPr/>
          </p:nvSpPr>
          <p:spPr>
            <a:xfrm>
              <a:off x="2133068" y="2149356"/>
              <a:ext cx="3094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9CF89-83F7-4432-A180-704E5920E98E}"/>
              </a:ext>
            </a:extLst>
          </p:cNvPr>
          <p:cNvGrpSpPr/>
          <p:nvPr/>
        </p:nvGrpSpPr>
        <p:grpSpPr>
          <a:xfrm>
            <a:off x="7948327" y="1850762"/>
            <a:ext cx="3094230" cy="737503"/>
            <a:chOff x="2133068" y="1842740"/>
            <a:chExt cx="3094230" cy="73750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790AAB-B60B-4BAD-8C18-9A0F27C83240}"/>
                </a:ext>
              </a:extLst>
            </p:cNvPr>
            <p:cNvSpPr txBox="1"/>
            <p:nvPr/>
          </p:nvSpPr>
          <p:spPr>
            <a:xfrm>
              <a:off x="2133068" y="1842740"/>
              <a:ext cx="2947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HEADING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E76F77-89D5-4000-8BCB-A471D2ECCADB}"/>
                </a:ext>
              </a:extLst>
            </p:cNvPr>
            <p:cNvSpPr txBox="1"/>
            <p:nvPr/>
          </p:nvSpPr>
          <p:spPr>
            <a:xfrm>
              <a:off x="2133068" y="2149356"/>
              <a:ext cx="3094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066CAD-18B2-4650-BC15-F976B483F111}"/>
              </a:ext>
            </a:extLst>
          </p:cNvPr>
          <p:cNvGrpSpPr/>
          <p:nvPr/>
        </p:nvGrpSpPr>
        <p:grpSpPr>
          <a:xfrm>
            <a:off x="7908861" y="4596596"/>
            <a:ext cx="3094230" cy="737503"/>
            <a:chOff x="2133068" y="1842740"/>
            <a:chExt cx="3094230" cy="7375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3A4C23E-245D-4FD2-BD4B-1E18AA1ECE42}"/>
                </a:ext>
              </a:extLst>
            </p:cNvPr>
            <p:cNvSpPr txBox="1"/>
            <p:nvPr/>
          </p:nvSpPr>
          <p:spPr>
            <a:xfrm>
              <a:off x="2133068" y="1842740"/>
              <a:ext cx="2947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HEADING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0F39B7-C684-4634-8317-AE7320765D9A}"/>
                </a:ext>
              </a:extLst>
            </p:cNvPr>
            <p:cNvSpPr txBox="1"/>
            <p:nvPr/>
          </p:nvSpPr>
          <p:spPr>
            <a:xfrm>
              <a:off x="2133068" y="2149356"/>
              <a:ext cx="3094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text here. Subscribe to our channel to watch more such videos.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60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2017-07-13T17:22:00Z</dcterms:created>
  <dcterms:modified xsi:type="dcterms:W3CDTF">2017-07-13T18:04:27Z</dcterms:modified>
</cp:coreProperties>
</file>