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957"/>
    <a:srgbClr val="30237B"/>
    <a:srgbClr val="E6E6E3"/>
    <a:srgbClr val="1184C6"/>
    <a:srgbClr val="0060A8"/>
    <a:srgbClr val="25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6566-2D64-406F-A7A8-83B9FE75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964B-29E3-4289-BEA6-A738D8CF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5E79-CC83-471E-BC64-678567B3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E4AC-BDEA-4212-86BF-3D77C269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8474-FB53-4DB2-A104-E753B7FB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B05D-1395-4CD3-8295-565A4504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ACA23-626B-4B8C-83DD-308DD920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0A0D-8651-4787-98DC-B009D9A4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7E2F-F679-4FF5-90F6-788EFA1F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C3CE-D365-4302-ADE8-65437FE4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1FA3-2BFD-4539-8CD5-DC9EBDE39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1C96-EB56-49B0-9901-F9897F09E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20A8-6B0C-4B25-B81D-FDE36A97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8FEF-437D-4EA4-975D-6B6A087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1A48-598E-4317-92A3-96F7BBAB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9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F601-AF41-4E82-881A-63A58F21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4CB0-1EC2-441F-875D-4AC9D6D7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CC55-C86E-4A73-A1DE-84C470AE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6584-96A2-47A5-94B7-0F5EF6BA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668A-2E09-4DF8-8AF6-2D2210C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CA1E-0C64-47AA-ABDC-2675BD9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63B1-92DA-4727-B470-BA689BE1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D842-BE2F-4C33-A45F-40234168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2155-01D2-495E-B7AB-5295615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C20D-E6DD-4B8C-8CC2-4BD7D375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984-1097-4FF6-8DBB-6BC4620E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4983-6D67-4511-B1AC-D2D5E0926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E3A34-4434-4856-9320-FCA78704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79D96-3751-4374-B46B-ECF17134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1AFB-3B83-488B-AED9-65DE198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0E40-2465-4F45-9481-1E5AB910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0C30-91A7-40AB-AB40-A50AAC78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7351-9611-4167-8B35-139F76EA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BD41-7AEF-4527-9393-A87F9D90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FE0F-446E-4191-A9C2-55752105D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D7A67-4716-4F29-8D8A-DDAAFEF3A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0F2AE-738E-471A-B1C2-AA88B9EC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347F6-996C-44EF-84EC-82A2A54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E9E9E-890D-45BA-9D37-A1C370DA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58E0-4700-41B0-8F6C-1C485F83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E6518-AF0A-41F2-B077-3CAE7FA0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D6EA0-1A71-48E8-97E8-ED4193B1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E5A2-8A93-4DD0-A131-03778D90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1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60793-29FC-432F-B6B6-9F5DC001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6D82-7B87-480A-80D7-8F7BC6F5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5692-7CF0-442A-9E3A-97E47B2C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1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B766-F360-4224-AE3A-FBC6DB17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5FFD-96C9-4DD0-8CF5-6102C8D0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0345E-E2D2-4C60-A8C9-C33FDF9C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36F6-11A1-4B76-9FBD-FE14988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76464-3164-44CD-A10B-7166417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D818-05F6-426D-9F4A-DC89C173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843C-BBD4-4211-A596-B9954BC9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E3329-BE75-4803-8EBC-0BA5DD5B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275E-BA1A-4F6A-871E-21674826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4CCF-C9C2-49AD-B628-322E7AF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A69AC-76EE-4A1C-8D6F-3512C59D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6196-61E1-4228-81C2-F3102D53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BBAF7-FAAE-4B28-95F4-AB7EB696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77BC-4473-4ABA-84E8-0AB85621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E01D-C88B-4338-9494-3226E2F0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920F-8F8C-4DA0-83AB-ACCAC354DB50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6523-FD69-4911-A98B-33D67FAB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9AA3-8FD5-49ED-8523-01805584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EA6E-8CAD-40CA-8436-634A941B4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722DFCF-020F-4EFB-942A-8E0E2DF9E310}"/>
              </a:ext>
            </a:extLst>
          </p:cNvPr>
          <p:cNvSpPr/>
          <p:nvPr/>
        </p:nvSpPr>
        <p:spPr>
          <a:xfrm>
            <a:off x="6236232" y="0"/>
            <a:ext cx="5955768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C2515-775E-4E0A-BC37-743502F99ECB}"/>
              </a:ext>
            </a:extLst>
          </p:cNvPr>
          <p:cNvGrpSpPr/>
          <p:nvPr/>
        </p:nvGrpSpPr>
        <p:grpSpPr>
          <a:xfrm>
            <a:off x="971553" y="1844791"/>
            <a:ext cx="4402553" cy="4402553"/>
            <a:chOff x="217572" y="577466"/>
            <a:chExt cx="5887554" cy="5887554"/>
          </a:xfrm>
          <a:blipFill dpi="0" rotWithShape="1">
            <a:blip r:embed="rId2"/>
            <a:srcRect/>
            <a:stretch>
              <a:fillRect/>
            </a:stretch>
          </a:blip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B54A7B-3B56-4458-88BB-2522BB1F9F74}"/>
                </a:ext>
              </a:extLst>
            </p:cNvPr>
            <p:cNvGrpSpPr/>
            <p:nvPr/>
          </p:nvGrpSpPr>
          <p:grpSpPr>
            <a:xfrm rot="2700000">
              <a:off x="502048" y="861942"/>
              <a:ext cx="5318603" cy="5318603"/>
              <a:chOff x="1010653" y="786064"/>
              <a:chExt cx="4443664" cy="4443664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0A72199-3716-432B-BC0D-53B30C15CEF8}"/>
                  </a:ext>
                </a:extLst>
              </p:cNvPr>
              <p:cNvSpPr/>
              <p:nvPr/>
            </p:nvSpPr>
            <p:spPr>
              <a:xfrm>
                <a:off x="2502569" y="786064"/>
                <a:ext cx="1459832" cy="145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ADE7005-3ECF-46EB-9E44-8734869DC6AE}"/>
                  </a:ext>
                </a:extLst>
              </p:cNvPr>
              <p:cNvSpPr/>
              <p:nvPr/>
            </p:nvSpPr>
            <p:spPr>
              <a:xfrm>
                <a:off x="2502569" y="2277980"/>
                <a:ext cx="1459832" cy="145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1F1F97-A463-43C8-ABD5-D9EB0DA1E3A0}"/>
                  </a:ext>
                </a:extLst>
              </p:cNvPr>
              <p:cNvSpPr/>
              <p:nvPr/>
            </p:nvSpPr>
            <p:spPr>
              <a:xfrm>
                <a:off x="2502569" y="3769896"/>
                <a:ext cx="1459832" cy="145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BCF860-F965-4AEE-988B-31EF73AB207C}"/>
                  </a:ext>
                </a:extLst>
              </p:cNvPr>
              <p:cNvSpPr/>
              <p:nvPr/>
            </p:nvSpPr>
            <p:spPr>
              <a:xfrm rot="16200000">
                <a:off x="1010653" y="2277980"/>
                <a:ext cx="1459832" cy="145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6B5F63-0E91-4B46-B6F3-EEEE311E9439}"/>
                  </a:ext>
                </a:extLst>
              </p:cNvPr>
              <p:cNvSpPr/>
              <p:nvPr/>
            </p:nvSpPr>
            <p:spPr>
              <a:xfrm rot="16200000">
                <a:off x="3994485" y="2277980"/>
                <a:ext cx="1459832" cy="14598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25D040-F5A8-4970-A279-2200BC8D6865}"/>
                </a:ext>
              </a:extLst>
            </p:cNvPr>
            <p:cNvSpPr/>
            <p:nvPr/>
          </p:nvSpPr>
          <p:spPr>
            <a:xfrm rot="2700000">
              <a:off x="2476254" y="577466"/>
              <a:ext cx="1370190" cy="1370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792D63-25B1-4BF5-A091-B1C2D030AC44}"/>
                </a:ext>
              </a:extLst>
            </p:cNvPr>
            <p:cNvSpPr/>
            <p:nvPr/>
          </p:nvSpPr>
          <p:spPr>
            <a:xfrm rot="2700000">
              <a:off x="4734936" y="2836148"/>
              <a:ext cx="1370190" cy="1370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A04656-D482-4BDD-B5B9-D67B5961C0E6}"/>
                </a:ext>
              </a:extLst>
            </p:cNvPr>
            <p:cNvSpPr/>
            <p:nvPr/>
          </p:nvSpPr>
          <p:spPr>
            <a:xfrm rot="2700000">
              <a:off x="2476254" y="5094830"/>
              <a:ext cx="1370190" cy="1370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C9D10A-8F9B-447B-855C-7186C3C4636C}"/>
                </a:ext>
              </a:extLst>
            </p:cNvPr>
            <p:cNvSpPr/>
            <p:nvPr/>
          </p:nvSpPr>
          <p:spPr>
            <a:xfrm rot="2700000">
              <a:off x="217572" y="2836148"/>
              <a:ext cx="1370190" cy="1370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A336E-9D5A-4A14-A353-46F58D4D057A}"/>
              </a:ext>
            </a:extLst>
          </p:cNvPr>
          <p:cNvSpPr/>
          <p:nvPr/>
        </p:nvSpPr>
        <p:spPr>
          <a:xfrm>
            <a:off x="6236232" y="0"/>
            <a:ext cx="5967250" cy="6858000"/>
          </a:xfrm>
          <a:prstGeom prst="rect">
            <a:avLst/>
          </a:prstGeom>
          <a:solidFill>
            <a:srgbClr val="221957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A9557D-1332-4B61-BB59-F175BC97C90E}"/>
              </a:ext>
            </a:extLst>
          </p:cNvPr>
          <p:cNvGrpSpPr/>
          <p:nvPr/>
        </p:nvGrpSpPr>
        <p:grpSpPr>
          <a:xfrm>
            <a:off x="6673514" y="5020075"/>
            <a:ext cx="465223" cy="465223"/>
            <a:chOff x="6673514" y="5020075"/>
            <a:chExt cx="465223" cy="46522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670DCC-B790-457A-85C8-0BB03525C099}"/>
                </a:ext>
              </a:extLst>
            </p:cNvPr>
            <p:cNvSpPr/>
            <p:nvPr/>
          </p:nvSpPr>
          <p:spPr>
            <a:xfrm>
              <a:off x="6673514" y="5020075"/>
              <a:ext cx="465223" cy="465223"/>
            </a:xfrm>
            <a:prstGeom prst="rect">
              <a:avLst/>
            </a:prstGeom>
            <a:solidFill>
              <a:srgbClr val="118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4" name="Graphic 53" descr="Download from cloud">
              <a:extLst>
                <a:ext uri="{FF2B5EF4-FFF2-40B4-BE49-F238E27FC236}">
                  <a16:creationId xmlns:a16="http://schemas.microsoft.com/office/drawing/2014/main" id="{00152A4A-1400-43E8-AE55-F644C8A5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5178" y="5072686"/>
              <a:ext cx="360000" cy="360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091E27-E7E4-4C84-A470-B12AA56FC55A}"/>
              </a:ext>
            </a:extLst>
          </p:cNvPr>
          <p:cNvGrpSpPr/>
          <p:nvPr/>
        </p:nvGrpSpPr>
        <p:grpSpPr>
          <a:xfrm>
            <a:off x="6673515" y="3520138"/>
            <a:ext cx="465223" cy="465223"/>
            <a:chOff x="6673515" y="3520138"/>
            <a:chExt cx="465223" cy="4652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702477-4FCB-47D6-8423-FBD569AC10C6}"/>
                </a:ext>
              </a:extLst>
            </p:cNvPr>
            <p:cNvSpPr/>
            <p:nvPr/>
          </p:nvSpPr>
          <p:spPr>
            <a:xfrm>
              <a:off x="6673515" y="3520138"/>
              <a:ext cx="465223" cy="465223"/>
            </a:xfrm>
            <a:prstGeom prst="rect">
              <a:avLst/>
            </a:prstGeom>
            <a:solidFill>
              <a:srgbClr val="118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6" name="Graphic 55" descr="Network">
              <a:extLst>
                <a:ext uri="{FF2B5EF4-FFF2-40B4-BE49-F238E27FC236}">
                  <a16:creationId xmlns:a16="http://schemas.microsoft.com/office/drawing/2014/main" id="{917C528E-FB15-4B83-A6B5-10623EA54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25178" y="3572749"/>
              <a:ext cx="360000" cy="3600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D65DD-2406-45AA-B3FC-40FD6B3E557D}"/>
              </a:ext>
            </a:extLst>
          </p:cNvPr>
          <p:cNvGrpSpPr/>
          <p:nvPr/>
        </p:nvGrpSpPr>
        <p:grpSpPr>
          <a:xfrm>
            <a:off x="6673516" y="2020201"/>
            <a:ext cx="465223" cy="465223"/>
            <a:chOff x="6673516" y="2020201"/>
            <a:chExt cx="465223" cy="46522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4D79C2-9767-479E-BADD-34C04A263C5E}"/>
                </a:ext>
              </a:extLst>
            </p:cNvPr>
            <p:cNvSpPr/>
            <p:nvPr/>
          </p:nvSpPr>
          <p:spPr>
            <a:xfrm>
              <a:off x="6673516" y="2020201"/>
              <a:ext cx="465223" cy="465223"/>
            </a:xfrm>
            <a:prstGeom prst="rect">
              <a:avLst/>
            </a:prstGeom>
            <a:solidFill>
              <a:srgbClr val="118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Lightbulb">
              <a:extLst>
                <a:ext uri="{FF2B5EF4-FFF2-40B4-BE49-F238E27FC236}">
                  <a16:creationId xmlns:a16="http://schemas.microsoft.com/office/drawing/2014/main" id="{61BF38EE-CE26-49B8-B333-3F349854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6125" y="2072812"/>
              <a:ext cx="360000" cy="360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35F5197-FBDE-4BDC-BFDB-3019FE526A05}"/>
              </a:ext>
            </a:extLst>
          </p:cNvPr>
          <p:cNvSpPr txBox="1"/>
          <p:nvPr/>
        </p:nvSpPr>
        <p:spPr>
          <a:xfrm>
            <a:off x="265716" y="226744"/>
            <a:ext cx="482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BD69AE-28A5-421E-9256-B56EBEC4B7A5}"/>
              </a:ext>
            </a:extLst>
          </p:cNvPr>
          <p:cNvSpPr txBox="1"/>
          <p:nvPr/>
        </p:nvSpPr>
        <p:spPr>
          <a:xfrm>
            <a:off x="265716" y="599144"/>
            <a:ext cx="4826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exa Light" panose="02000000000000000000" pitchFamily="50" charset="0"/>
              </a:rPr>
              <a:t>POWER OF CREATIVITY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ED40E1-6FDE-4109-AB5B-F93F4D4B0244}"/>
              </a:ext>
            </a:extLst>
          </p:cNvPr>
          <p:cNvSpPr txBox="1"/>
          <p:nvPr/>
        </p:nvSpPr>
        <p:spPr>
          <a:xfrm>
            <a:off x="6562242" y="1370789"/>
            <a:ext cx="48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6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HEADING XYZ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10F32B-FA11-4E09-A864-38D72D7CF1C3}"/>
              </a:ext>
            </a:extLst>
          </p:cNvPr>
          <p:cNvGrpSpPr/>
          <p:nvPr/>
        </p:nvGrpSpPr>
        <p:grpSpPr>
          <a:xfrm>
            <a:off x="7251893" y="2252812"/>
            <a:ext cx="4838435" cy="875406"/>
            <a:chOff x="7251893" y="2252812"/>
            <a:chExt cx="4838435" cy="87540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02FD05-6877-4575-A29D-E356B5385785}"/>
                </a:ext>
              </a:extLst>
            </p:cNvPr>
            <p:cNvSpPr txBox="1"/>
            <p:nvPr/>
          </p:nvSpPr>
          <p:spPr>
            <a:xfrm>
              <a:off x="7251893" y="2252812"/>
              <a:ext cx="4826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6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 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CBEE66-F277-4658-AC68-72A0C4815F7E}"/>
                </a:ext>
              </a:extLst>
            </p:cNvPr>
            <p:cNvSpPr txBox="1"/>
            <p:nvPr/>
          </p:nvSpPr>
          <p:spPr>
            <a:xfrm>
              <a:off x="7263375" y="2574220"/>
              <a:ext cx="48269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This is a placeholder for text. You can add any text here. Keep it short and simple. Make sure that it is easy to read.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3E3BC7-C70D-4014-9C5E-F498DD620526}"/>
              </a:ext>
            </a:extLst>
          </p:cNvPr>
          <p:cNvGrpSpPr/>
          <p:nvPr/>
        </p:nvGrpSpPr>
        <p:grpSpPr>
          <a:xfrm>
            <a:off x="7246151" y="3752749"/>
            <a:ext cx="4838435" cy="875406"/>
            <a:chOff x="7251893" y="2252812"/>
            <a:chExt cx="4838435" cy="87540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C7395A-D910-4B6E-AA90-888572DA61AE}"/>
                </a:ext>
              </a:extLst>
            </p:cNvPr>
            <p:cNvSpPr txBox="1"/>
            <p:nvPr/>
          </p:nvSpPr>
          <p:spPr>
            <a:xfrm>
              <a:off x="7251893" y="2252812"/>
              <a:ext cx="4826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6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 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20D87E-FBB7-466B-BBC5-B922C702DE0B}"/>
                </a:ext>
              </a:extLst>
            </p:cNvPr>
            <p:cNvSpPr txBox="1"/>
            <p:nvPr/>
          </p:nvSpPr>
          <p:spPr>
            <a:xfrm>
              <a:off x="7263375" y="2574220"/>
              <a:ext cx="48269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This is a placeholder for text. You can add any text here. Keep it short and simple. Make sure that it is easy to read.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F27CED-072F-493D-95CA-971C131FF614}"/>
              </a:ext>
            </a:extLst>
          </p:cNvPr>
          <p:cNvGrpSpPr/>
          <p:nvPr/>
        </p:nvGrpSpPr>
        <p:grpSpPr>
          <a:xfrm>
            <a:off x="7251891" y="5227421"/>
            <a:ext cx="4838435" cy="875406"/>
            <a:chOff x="7251893" y="2252812"/>
            <a:chExt cx="4838435" cy="87540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4ADB47-E17D-4CD6-B210-3FC11DCBAC0F}"/>
                </a:ext>
              </a:extLst>
            </p:cNvPr>
            <p:cNvSpPr txBox="1"/>
            <p:nvPr/>
          </p:nvSpPr>
          <p:spPr>
            <a:xfrm>
              <a:off x="7251893" y="2252812"/>
              <a:ext cx="4826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pc="6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HEADING 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0B613A7-2B85-454C-ACFE-86689C700B9B}"/>
                </a:ext>
              </a:extLst>
            </p:cNvPr>
            <p:cNvSpPr txBox="1"/>
            <p:nvPr/>
          </p:nvSpPr>
          <p:spPr>
            <a:xfrm>
              <a:off x="7263375" y="2574220"/>
              <a:ext cx="48269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This is a placeholder for text. You can add any text here. Keep it short and simple. Make sure that it is easy to read.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919351B-6D84-4F55-AEFF-B83C571BDB16}"/>
              </a:ext>
            </a:extLst>
          </p:cNvPr>
          <p:cNvSpPr/>
          <p:nvPr/>
        </p:nvSpPr>
        <p:spPr>
          <a:xfrm>
            <a:off x="6183179" y="1439015"/>
            <a:ext cx="144379" cy="4475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7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2017-07-08T17:55:26Z</dcterms:created>
  <dcterms:modified xsi:type="dcterms:W3CDTF">2017-07-08T18:50:00Z</dcterms:modified>
</cp:coreProperties>
</file>