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44FD"/>
    <a:srgbClr val="6B3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18" autoAdjust="0"/>
  </p:normalViewPr>
  <p:slideViewPr>
    <p:cSldViewPr snapToGrid="0">
      <p:cViewPr varScale="1">
        <p:scale>
          <a:sx n="59" d="100"/>
          <a:sy n="59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24A31-1DC7-40CA-A305-1E4849DEB4A8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938D7-1F30-4AAD-AF6F-1E6E3DA38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75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enim</a:t>
            </a:r>
            <a:r>
              <a:rPr lang="en-IN" dirty="0"/>
              <a:t> ad minim </a:t>
            </a:r>
            <a:r>
              <a:rPr lang="en-IN" dirty="0" err="1"/>
              <a:t>veniam</a:t>
            </a:r>
            <a:r>
              <a:rPr lang="en-IN" dirty="0"/>
              <a:t>,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nostrud</a:t>
            </a:r>
            <a:r>
              <a:rPr lang="en-IN" dirty="0"/>
              <a:t> exercitation </a:t>
            </a:r>
            <a:r>
              <a:rPr lang="en-IN" dirty="0" err="1"/>
              <a:t>ullamco</a:t>
            </a:r>
            <a:r>
              <a:rPr lang="en-IN" dirty="0"/>
              <a:t> </a:t>
            </a:r>
            <a:r>
              <a:rPr lang="en-IN" dirty="0" err="1"/>
              <a:t>laboris</a:t>
            </a:r>
            <a:r>
              <a:rPr lang="en-IN" dirty="0"/>
              <a:t> nisi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aliquip</a:t>
            </a:r>
            <a:r>
              <a:rPr lang="en-IN" dirty="0"/>
              <a:t> ex </a:t>
            </a:r>
            <a:r>
              <a:rPr lang="en-IN" dirty="0" err="1"/>
              <a:t>ea</a:t>
            </a:r>
            <a:r>
              <a:rPr lang="en-IN" dirty="0"/>
              <a:t> </a:t>
            </a:r>
            <a:r>
              <a:rPr lang="en-IN" dirty="0" err="1"/>
              <a:t>commodo</a:t>
            </a:r>
            <a:r>
              <a:rPr lang="en-IN" dirty="0"/>
              <a:t> </a:t>
            </a:r>
            <a:r>
              <a:rPr lang="en-IN" dirty="0" err="1"/>
              <a:t>consequat</a:t>
            </a:r>
            <a:r>
              <a:rPr lang="en-IN" dirty="0"/>
              <a:t>. Duis </a:t>
            </a:r>
            <a:r>
              <a:rPr lang="en-IN" dirty="0" err="1"/>
              <a:t>aute</a:t>
            </a:r>
            <a:r>
              <a:rPr lang="en-IN" dirty="0"/>
              <a:t> </a:t>
            </a:r>
            <a:r>
              <a:rPr lang="en-IN" dirty="0" err="1"/>
              <a:t>irure</a:t>
            </a:r>
            <a:r>
              <a:rPr lang="en-IN" dirty="0"/>
              <a:t> </a:t>
            </a:r>
            <a:r>
              <a:rPr lang="en-IN" dirty="0" err="1"/>
              <a:t>dolor</a:t>
            </a:r>
            <a:r>
              <a:rPr lang="en-IN" dirty="0"/>
              <a:t> in </a:t>
            </a:r>
            <a:r>
              <a:rPr lang="en-IN" dirty="0" err="1"/>
              <a:t>reprehenderit</a:t>
            </a:r>
            <a:r>
              <a:rPr lang="en-IN" dirty="0"/>
              <a:t> in </a:t>
            </a:r>
            <a:r>
              <a:rPr lang="en-IN" dirty="0" err="1"/>
              <a:t>voluptate</a:t>
            </a:r>
            <a:r>
              <a:rPr lang="en-IN" dirty="0"/>
              <a:t> </a:t>
            </a:r>
            <a:r>
              <a:rPr lang="en-IN" dirty="0" err="1"/>
              <a:t>velit</a:t>
            </a:r>
            <a:r>
              <a:rPr lang="en-IN" dirty="0"/>
              <a:t> </a:t>
            </a:r>
            <a:r>
              <a:rPr lang="en-IN" dirty="0" err="1"/>
              <a:t>esse</a:t>
            </a:r>
            <a:r>
              <a:rPr lang="en-IN" dirty="0"/>
              <a:t> </a:t>
            </a:r>
            <a:r>
              <a:rPr lang="en-IN" dirty="0" err="1"/>
              <a:t>cillum</a:t>
            </a:r>
            <a:r>
              <a:rPr lang="en-IN" dirty="0"/>
              <a:t> </a:t>
            </a:r>
            <a:r>
              <a:rPr lang="en-IN" dirty="0" err="1"/>
              <a:t>dolore</a:t>
            </a:r>
            <a:r>
              <a:rPr lang="en-IN" dirty="0"/>
              <a:t> </a:t>
            </a:r>
            <a:r>
              <a:rPr lang="en-IN" dirty="0" err="1"/>
              <a:t>eu</a:t>
            </a:r>
            <a:r>
              <a:rPr lang="en-IN" dirty="0"/>
              <a:t> </a:t>
            </a:r>
            <a:r>
              <a:rPr lang="en-IN" dirty="0" err="1"/>
              <a:t>fugiat</a:t>
            </a:r>
            <a:r>
              <a:rPr lang="en-IN" dirty="0"/>
              <a:t> </a:t>
            </a:r>
            <a:r>
              <a:rPr lang="en-IN" dirty="0" err="1"/>
              <a:t>nulla</a:t>
            </a:r>
            <a:r>
              <a:rPr lang="en-IN" dirty="0"/>
              <a:t> </a:t>
            </a:r>
            <a:r>
              <a:rPr lang="en-IN" dirty="0" err="1"/>
              <a:t>pariatur</a:t>
            </a:r>
            <a:r>
              <a:rPr lang="en-IN" dirty="0"/>
              <a:t>. </a:t>
            </a:r>
            <a:r>
              <a:rPr lang="en-IN" dirty="0" err="1"/>
              <a:t>Excepteur</a:t>
            </a:r>
            <a:r>
              <a:rPr lang="en-IN" dirty="0"/>
              <a:t> </a:t>
            </a:r>
            <a:r>
              <a:rPr lang="en-IN" dirty="0" err="1"/>
              <a:t>sint</a:t>
            </a:r>
            <a:r>
              <a:rPr lang="en-IN" dirty="0"/>
              <a:t> </a:t>
            </a:r>
            <a:r>
              <a:rPr lang="en-IN" dirty="0" err="1"/>
              <a:t>occaecat</a:t>
            </a:r>
            <a:r>
              <a:rPr lang="en-IN" dirty="0"/>
              <a:t> </a:t>
            </a:r>
            <a:r>
              <a:rPr lang="en-IN" dirty="0" err="1"/>
              <a:t>cupidatat</a:t>
            </a:r>
            <a:r>
              <a:rPr lang="en-IN" dirty="0"/>
              <a:t> non </a:t>
            </a:r>
            <a:r>
              <a:rPr lang="en-IN" dirty="0" err="1"/>
              <a:t>proident</a:t>
            </a:r>
            <a:r>
              <a:rPr lang="en-IN" dirty="0"/>
              <a:t>, </a:t>
            </a:r>
            <a:r>
              <a:rPr lang="en-IN" dirty="0" err="1"/>
              <a:t>sunt</a:t>
            </a:r>
            <a:r>
              <a:rPr lang="en-IN" dirty="0"/>
              <a:t> in culpa qui </a:t>
            </a:r>
            <a:r>
              <a:rPr lang="en-IN" dirty="0" err="1"/>
              <a:t>officia</a:t>
            </a:r>
            <a:r>
              <a:rPr lang="en-IN" dirty="0"/>
              <a:t> </a:t>
            </a:r>
            <a:r>
              <a:rPr lang="en-IN" dirty="0" err="1"/>
              <a:t>deserunt</a:t>
            </a:r>
            <a:r>
              <a:rPr lang="en-IN" dirty="0"/>
              <a:t> </a:t>
            </a:r>
            <a:r>
              <a:rPr lang="en-IN" dirty="0" err="1"/>
              <a:t>mollit</a:t>
            </a:r>
            <a:r>
              <a:rPr lang="en-IN" dirty="0"/>
              <a:t> </a:t>
            </a:r>
            <a:r>
              <a:rPr lang="en-IN" dirty="0" err="1"/>
              <a:t>anim</a:t>
            </a:r>
            <a:r>
              <a:rPr lang="en-IN" dirty="0"/>
              <a:t> id </a:t>
            </a:r>
            <a:r>
              <a:rPr lang="en-IN" dirty="0" err="1"/>
              <a:t>est</a:t>
            </a:r>
            <a:r>
              <a:rPr lang="en-IN" dirty="0"/>
              <a:t> </a:t>
            </a:r>
            <a:r>
              <a:rPr lang="en-IN" dirty="0" err="1"/>
              <a:t>laborum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38D7-1F30-4AAD-AF6F-1E6E3DA3892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6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A63A-7E08-4687-95FA-B64897A59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32DAD-2368-4D9F-B978-20F18420F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502FD-98C2-46E6-AE30-6B1047FF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A265-5C94-49AF-97A0-B2953074B3B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20D52-4D25-496A-8225-9B688FB8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13C2-2523-48DA-855E-56FCA4C2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A841-276E-4FE9-95F6-44F4ADA5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0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49A2-49F0-4832-95A2-A7D40A29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AE5C1-8D56-4A25-9844-8A391FF08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59C41-B23C-4272-8694-2913BE19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A265-5C94-49AF-97A0-B2953074B3B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01649-69DE-461F-A976-F54FF72B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2ADB4-4A84-4E91-AECF-9CFDA989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A841-276E-4FE9-95F6-44F4ADA5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63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C5AA4-9810-4545-9AD1-A91691670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41113-6E50-4F13-A0DC-1BB0784A0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67AB-2C7E-4487-B38B-550482EB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A265-5C94-49AF-97A0-B2953074B3B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508EC-C9B3-4887-AE12-5A1E10F7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C0444-D44E-4896-B518-2798FC78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A841-276E-4FE9-95F6-44F4ADA5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6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9642-C4E0-48C0-BE1B-D2738BDB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F8D60-3E60-41B9-B585-C624C3208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5D82-1708-44BD-A32F-F78EF8FC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A265-5C94-49AF-97A0-B2953074B3B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0195B-B9E5-48A2-9A21-7A51A1A0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CF2C-CAF7-4DFF-BD44-E8D23F6C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A841-276E-4FE9-95F6-44F4ADA5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32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D2A6-F87B-4FEA-91A8-8D549190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053C4-3A00-4388-9C5F-544AD7317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FBFC-50E0-4BAF-A9FD-5EBB4862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A265-5C94-49AF-97A0-B2953074B3B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0C1D-9255-43EB-B02C-8AD3ED59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FF29-C848-499E-9D14-5D1E6FBD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A841-276E-4FE9-95F6-44F4ADA5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39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C181-EC08-4223-8B16-2F47CBFF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6B94A-1568-48DF-B319-DA91B362C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608E4-5D5A-4035-9D6A-DD71E0B1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81708-88B2-4A75-8B38-18B1158E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A265-5C94-49AF-97A0-B2953074B3B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675B1-406D-4E63-B9A7-2D396AEA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D9C32-402D-4BD7-8AA0-240ADF5E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A841-276E-4FE9-95F6-44F4ADA5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78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0705-6210-4DC3-A19A-6D18E973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EA963-442C-4CDA-89C9-AE516FB56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823B6-CCCB-46E3-9D51-94F6F89D8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94AD3-00BE-45E7-A623-DB0C9DEB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3E97D-4A72-4951-9366-EEF135500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7F538-2320-4CB0-801F-95407903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A265-5C94-49AF-97A0-B2953074B3B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673A9-6A0B-4CFB-AD08-84D2B6E9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20D65-A145-46F9-8F16-497C641C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A841-276E-4FE9-95F6-44F4ADA5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82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82C7-934A-4796-BAF4-3EBAFBDE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4613B-2EFA-4509-ADDF-EEBC9ABD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A265-5C94-49AF-97A0-B2953074B3B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A03EE-ACAB-46D5-A245-FBFEF0BB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1FF04-1629-416B-9895-C0949AD1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A841-276E-4FE9-95F6-44F4ADA5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64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91AAB-55CB-44D9-B297-6558C974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A265-5C94-49AF-97A0-B2953074B3B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6128-CD18-4EA0-9E12-037697EE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75731-924F-4C40-BA72-CC728BCB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A841-276E-4FE9-95F6-44F4ADA5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4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9278-B930-4C2D-8BF0-5E408616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26C43-A172-4F5B-8E33-59E935A8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C098C-A87E-4C3B-BB48-BAFA05183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B9086-B221-48EA-8AB1-03D00588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A265-5C94-49AF-97A0-B2953074B3B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F77DF-483C-43F2-9139-302C2D02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719FE-E609-45BC-8783-726514BF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A841-276E-4FE9-95F6-44F4ADA5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2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DAEC-FB9D-47E2-8DD0-E86F6B7E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4CDC2-A0A0-4DF8-BB00-94BCBEE87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04194-C031-4566-996D-9BFE6F5C9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76D3B-0C25-4737-8DF9-3E78EE0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A265-5C94-49AF-97A0-B2953074B3B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95EFD-C4F0-4455-AEFB-E4CE0388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E8C4F-43BB-460C-B5B9-556E8661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A841-276E-4FE9-95F6-44F4ADA5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32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B6822-B449-4083-840B-33761430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514B3-22BE-477F-B584-B0AFA1411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B3AF5-4BC8-4457-A9F3-3D639E6F9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A265-5C94-49AF-97A0-B2953074B3B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8AF3-67E0-473A-8D46-2ECF62680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248E-B95D-41E9-AB0B-6BB7829BD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BA841-276E-4FE9-95F6-44F4ADA5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69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88B7B7-561F-42BD-BBA7-9F562A107929}"/>
              </a:ext>
            </a:extLst>
          </p:cNvPr>
          <p:cNvSpPr/>
          <p:nvPr/>
        </p:nvSpPr>
        <p:spPr>
          <a:xfrm>
            <a:off x="0" y="0"/>
            <a:ext cx="12192000" cy="44115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F512C-300F-4B24-8D4D-965D03961943}"/>
              </a:ext>
            </a:extLst>
          </p:cNvPr>
          <p:cNvSpPr/>
          <p:nvPr/>
        </p:nvSpPr>
        <p:spPr>
          <a:xfrm>
            <a:off x="0" y="0"/>
            <a:ext cx="12192000" cy="4411579"/>
          </a:xfrm>
          <a:prstGeom prst="rect">
            <a:avLst/>
          </a:prstGeom>
          <a:gradFill flip="none" rotWithShape="1">
            <a:gsLst>
              <a:gs pos="0">
                <a:srgbClr val="6B3095">
                  <a:alpha val="93000"/>
                </a:srgbClr>
              </a:gs>
              <a:gs pos="100000">
                <a:srgbClr val="9F44FD">
                  <a:alpha val="93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AC9842-4FA9-4F3F-8E0D-AC8A8F4C23D5}"/>
              </a:ext>
            </a:extLst>
          </p:cNvPr>
          <p:cNvSpPr txBox="1"/>
          <p:nvPr/>
        </p:nvSpPr>
        <p:spPr>
          <a:xfrm>
            <a:off x="144379" y="128337"/>
            <a:ext cx="503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600" dirty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CREATIVE VENUS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9E648A-C39A-40BB-829B-E02DD6E236F6}"/>
              </a:ext>
            </a:extLst>
          </p:cNvPr>
          <p:cNvSpPr/>
          <p:nvPr/>
        </p:nvSpPr>
        <p:spPr>
          <a:xfrm>
            <a:off x="256676" y="1964869"/>
            <a:ext cx="657727" cy="657727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019FF0-5B7F-4CBD-9EE3-503FF9176D7B}"/>
              </a:ext>
            </a:extLst>
          </p:cNvPr>
          <p:cNvGrpSpPr/>
          <p:nvPr/>
        </p:nvGrpSpPr>
        <p:grpSpPr>
          <a:xfrm>
            <a:off x="1074824" y="1949116"/>
            <a:ext cx="2743197" cy="689232"/>
            <a:chOff x="1459832" y="1187116"/>
            <a:chExt cx="3400927" cy="6892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301261-9C8D-4FE0-9818-44C9BE2F5C92}"/>
                </a:ext>
              </a:extLst>
            </p:cNvPr>
            <p:cNvSpPr txBox="1"/>
            <p:nvPr/>
          </p:nvSpPr>
          <p:spPr>
            <a:xfrm>
              <a:off x="1459832" y="1187116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HEADING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9BFF1B-60D1-436D-9A5B-47C5AFBCBBE2}"/>
                </a:ext>
              </a:extLst>
            </p:cNvPr>
            <p:cNvSpPr txBox="1"/>
            <p:nvPr/>
          </p:nvSpPr>
          <p:spPr>
            <a:xfrm>
              <a:off x="1467853" y="1414683"/>
              <a:ext cx="3392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8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CONSECTETUR ADIPISCING ELIT, SED DO EIUSMOD TEMPOR INCIDIDUNT UT LABORE ET DOLORE MAGNA ALIQUA. 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7FCBF78-EBC2-4B7B-A06A-A92AE570603F}"/>
              </a:ext>
            </a:extLst>
          </p:cNvPr>
          <p:cNvSpPr/>
          <p:nvPr/>
        </p:nvSpPr>
        <p:spPr>
          <a:xfrm>
            <a:off x="266742" y="3224608"/>
            <a:ext cx="657727" cy="657727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EC3429-E1C9-4F71-8CF4-25AB41131023}"/>
              </a:ext>
            </a:extLst>
          </p:cNvPr>
          <p:cNvGrpSpPr/>
          <p:nvPr/>
        </p:nvGrpSpPr>
        <p:grpSpPr>
          <a:xfrm>
            <a:off x="1084890" y="3208855"/>
            <a:ext cx="2743197" cy="689232"/>
            <a:chOff x="1459832" y="1187116"/>
            <a:chExt cx="3400927" cy="6892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BBACCE-6815-4DC9-9125-9F001A441E78}"/>
                </a:ext>
              </a:extLst>
            </p:cNvPr>
            <p:cNvSpPr txBox="1"/>
            <p:nvPr/>
          </p:nvSpPr>
          <p:spPr>
            <a:xfrm>
              <a:off x="1459832" y="1187116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HEADING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6F36BF-8AE4-4B0A-BD17-9E06F7894F42}"/>
                </a:ext>
              </a:extLst>
            </p:cNvPr>
            <p:cNvSpPr txBox="1"/>
            <p:nvPr/>
          </p:nvSpPr>
          <p:spPr>
            <a:xfrm>
              <a:off x="1467853" y="1414683"/>
              <a:ext cx="3392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8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CONSECTETUR ADIPISCING ELIT, SED DO EIUSMOD TEMPOR INCIDIDUNT UT LABORE ET DOLORE MAGNA ALIQUA. 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46496482-9C4D-4F81-9FDD-2A13BDD7F535}"/>
              </a:ext>
            </a:extLst>
          </p:cNvPr>
          <p:cNvSpPr/>
          <p:nvPr/>
        </p:nvSpPr>
        <p:spPr>
          <a:xfrm>
            <a:off x="4081777" y="1980622"/>
            <a:ext cx="657727" cy="657727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A906F6-8C03-4BAB-BDB3-E12DF9D71A18}"/>
              </a:ext>
            </a:extLst>
          </p:cNvPr>
          <p:cNvGrpSpPr/>
          <p:nvPr/>
        </p:nvGrpSpPr>
        <p:grpSpPr>
          <a:xfrm>
            <a:off x="4899925" y="1964869"/>
            <a:ext cx="2743197" cy="689232"/>
            <a:chOff x="1459832" y="1187116"/>
            <a:chExt cx="3400927" cy="6892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1E1817-3641-49F5-92BF-6016C4554496}"/>
                </a:ext>
              </a:extLst>
            </p:cNvPr>
            <p:cNvSpPr txBox="1"/>
            <p:nvPr/>
          </p:nvSpPr>
          <p:spPr>
            <a:xfrm>
              <a:off x="1459832" y="1187116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HEADING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116E0F-1FA1-43C5-A8BF-26881222DE8D}"/>
                </a:ext>
              </a:extLst>
            </p:cNvPr>
            <p:cNvSpPr txBox="1"/>
            <p:nvPr/>
          </p:nvSpPr>
          <p:spPr>
            <a:xfrm>
              <a:off x="1467853" y="1414683"/>
              <a:ext cx="3392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8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CONSECTETUR ADIPISCING ELIT, SED DO EIUSMOD TEMPOR INCIDIDUNT UT LABORE ET DOLORE MAGNA ALIQUA. 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B6491673-62F8-4A93-A15A-A78BC5789139}"/>
              </a:ext>
            </a:extLst>
          </p:cNvPr>
          <p:cNvSpPr/>
          <p:nvPr/>
        </p:nvSpPr>
        <p:spPr>
          <a:xfrm>
            <a:off x="4091843" y="3240361"/>
            <a:ext cx="657727" cy="657727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197F9E-637B-4C50-B154-EAECA5264993}"/>
              </a:ext>
            </a:extLst>
          </p:cNvPr>
          <p:cNvGrpSpPr/>
          <p:nvPr/>
        </p:nvGrpSpPr>
        <p:grpSpPr>
          <a:xfrm>
            <a:off x="4909991" y="3224608"/>
            <a:ext cx="2743197" cy="689232"/>
            <a:chOff x="1459832" y="1187116"/>
            <a:chExt cx="3400927" cy="6892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8DA6A2-AA0A-486C-9C25-4DD488FE5E13}"/>
                </a:ext>
              </a:extLst>
            </p:cNvPr>
            <p:cNvSpPr txBox="1"/>
            <p:nvPr/>
          </p:nvSpPr>
          <p:spPr>
            <a:xfrm>
              <a:off x="1459832" y="1187116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HEADING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04F01B-E835-4C4F-B682-9135B63CF25E}"/>
                </a:ext>
              </a:extLst>
            </p:cNvPr>
            <p:cNvSpPr txBox="1"/>
            <p:nvPr/>
          </p:nvSpPr>
          <p:spPr>
            <a:xfrm>
              <a:off x="1467853" y="1414683"/>
              <a:ext cx="3392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8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CONSECTETUR ADIPISCING ELIT, SED DO EIUSMOD TEMPOR INCIDIDUNT UT LABORE ET DOLORE MAGNA ALIQUA. 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5FFB8E9-CB86-4986-873C-E5109F7C7A25}"/>
              </a:ext>
            </a:extLst>
          </p:cNvPr>
          <p:cNvSpPr/>
          <p:nvPr/>
        </p:nvSpPr>
        <p:spPr>
          <a:xfrm>
            <a:off x="8090835" y="770021"/>
            <a:ext cx="3256547" cy="6087979"/>
          </a:xfrm>
          <a:prstGeom prst="rect">
            <a:avLst/>
          </a:prstGeom>
          <a:blipFill dpi="0" rotWithShape="1">
            <a:blip r:embed="rId4"/>
            <a:srcRect/>
            <a:stretch>
              <a:fillRect l="-103000" r="-6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4F9097-485A-42EB-B4F8-9925A1734ABE}"/>
              </a:ext>
            </a:extLst>
          </p:cNvPr>
          <p:cNvSpPr/>
          <p:nvPr/>
        </p:nvSpPr>
        <p:spPr>
          <a:xfrm>
            <a:off x="8090835" y="770020"/>
            <a:ext cx="3256547" cy="6087979"/>
          </a:xfrm>
          <a:prstGeom prst="rect">
            <a:avLst/>
          </a:prstGeom>
          <a:gradFill flip="none" rotWithShape="1">
            <a:gsLst>
              <a:gs pos="0">
                <a:srgbClr val="6B3095">
                  <a:alpha val="70000"/>
                </a:srgbClr>
              </a:gs>
              <a:gs pos="100000">
                <a:srgbClr val="9F44FD">
                  <a:alpha val="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B8809D-73BA-4876-B571-3DA49D7463E2}"/>
              </a:ext>
            </a:extLst>
          </p:cNvPr>
          <p:cNvSpPr txBox="1"/>
          <p:nvPr/>
        </p:nvSpPr>
        <p:spPr>
          <a:xfrm>
            <a:off x="8576549" y="1353491"/>
            <a:ext cx="2229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spc="3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HEADING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A7CDF1-1A0F-4F07-9E61-DB09E1449924}"/>
              </a:ext>
            </a:extLst>
          </p:cNvPr>
          <p:cNvSpPr txBox="1"/>
          <p:nvPr/>
        </p:nvSpPr>
        <p:spPr>
          <a:xfrm>
            <a:off x="8570573" y="1600367"/>
            <a:ext cx="2229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spc="3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SUB-HEADING HERE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51EC73-30BD-4AB3-8865-67D99BE73BDD}"/>
              </a:ext>
            </a:extLst>
          </p:cNvPr>
          <p:cNvSpPr/>
          <p:nvPr/>
        </p:nvSpPr>
        <p:spPr>
          <a:xfrm>
            <a:off x="8570572" y="5771566"/>
            <a:ext cx="2229853" cy="465221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spc="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 MORE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CFB7B2-916E-45A3-ABFC-12ED2AB5851A}"/>
              </a:ext>
            </a:extLst>
          </p:cNvPr>
          <p:cNvGrpSpPr/>
          <p:nvPr/>
        </p:nvGrpSpPr>
        <p:grpSpPr>
          <a:xfrm>
            <a:off x="7768514" y="1791853"/>
            <a:ext cx="668110" cy="4411579"/>
            <a:chOff x="7768514" y="1791853"/>
            <a:chExt cx="668110" cy="441157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ADA1B39-BA96-48B6-A283-AA7F96FCF939}"/>
                </a:ext>
              </a:extLst>
            </p:cNvPr>
            <p:cNvSpPr/>
            <p:nvPr/>
          </p:nvSpPr>
          <p:spPr>
            <a:xfrm>
              <a:off x="8086917" y="1791853"/>
              <a:ext cx="348836" cy="2619726"/>
            </a:xfrm>
            <a:prstGeom prst="rect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7B8EC10-9772-49C7-965A-07270B7FBBEE}"/>
                </a:ext>
              </a:extLst>
            </p:cNvPr>
            <p:cNvSpPr/>
            <p:nvPr/>
          </p:nvSpPr>
          <p:spPr>
            <a:xfrm>
              <a:off x="7768514" y="3050942"/>
              <a:ext cx="330356" cy="1360420"/>
            </a:xfrm>
            <a:prstGeom prst="rect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D50F1C3-502A-46EB-8711-A160A7E8DDDD}"/>
                </a:ext>
              </a:extLst>
            </p:cNvPr>
            <p:cNvSpPr/>
            <p:nvPr/>
          </p:nvSpPr>
          <p:spPr>
            <a:xfrm flipV="1">
              <a:off x="7783033" y="4413122"/>
              <a:ext cx="316661" cy="1790310"/>
            </a:xfrm>
            <a:prstGeom prst="rect">
              <a:avLst/>
            </a:prstGeom>
            <a:solidFill>
              <a:srgbClr val="6B3095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6FA7F23-8133-4D1A-AC53-26EF2120E07D}"/>
                </a:ext>
              </a:extLst>
            </p:cNvPr>
            <p:cNvSpPr/>
            <p:nvPr/>
          </p:nvSpPr>
          <p:spPr>
            <a:xfrm flipV="1">
              <a:off x="8106268" y="4411146"/>
              <a:ext cx="330356" cy="136042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85678D-B09C-42B9-A4E5-F8444707F859}"/>
              </a:ext>
            </a:extLst>
          </p:cNvPr>
          <p:cNvGrpSpPr/>
          <p:nvPr/>
        </p:nvGrpSpPr>
        <p:grpSpPr>
          <a:xfrm flipV="1">
            <a:off x="10995511" y="1942651"/>
            <a:ext cx="680887" cy="3869449"/>
            <a:chOff x="7742089" y="2869838"/>
            <a:chExt cx="680887" cy="398816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4FFC61-52E6-41CD-AAB4-7E6F6AF50DA0}"/>
                </a:ext>
              </a:extLst>
            </p:cNvPr>
            <p:cNvSpPr/>
            <p:nvPr/>
          </p:nvSpPr>
          <p:spPr>
            <a:xfrm>
              <a:off x="8086917" y="2869838"/>
              <a:ext cx="328493" cy="1443270"/>
            </a:xfrm>
            <a:prstGeom prst="rect">
              <a:avLst/>
            </a:prstGeom>
            <a:solidFill>
              <a:srgbClr val="9F44FD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052D0F2-7A1F-49F1-A66A-D546698B7A18}"/>
                </a:ext>
              </a:extLst>
            </p:cNvPr>
            <p:cNvSpPr/>
            <p:nvPr/>
          </p:nvSpPr>
          <p:spPr>
            <a:xfrm>
              <a:off x="7754866" y="2961270"/>
              <a:ext cx="330356" cy="1360420"/>
            </a:xfrm>
            <a:prstGeom prst="rect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613F21A-7F4C-4912-A092-F48F231902C2}"/>
                </a:ext>
              </a:extLst>
            </p:cNvPr>
            <p:cNvSpPr/>
            <p:nvPr/>
          </p:nvSpPr>
          <p:spPr>
            <a:xfrm flipV="1">
              <a:off x="7742089" y="4413122"/>
              <a:ext cx="324379" cy="2444877"/>
            </a:xfrm>
            <a:prstGeom prst="rect">
              <a:avLst/>
            </a:prstGeom>
            <a:solidFill>
              <a:srgbClr val="6B3095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F302C0-F1BA-4949-83C1-998156734734}"/>
                </a:ext>
              </a:extLst>
            </p:cNvPr>
            <p:cNvSpPr/>
            <p:nvPr/>
          </p:nvSpPr>
          <p:spPr>
            <a:xfrm flipV="1">
              <a:off x="8092620" y="4312975"/>
              <a:ext cx="330356" cy="1360420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6233311-2676-4DBC-AB18-1756C694055F}"/>
              </a:ext>
            </a:extLst>
          </p:cNvPr>
          <p:cNvSpPr/>
          <p:nvPr/>
        </p:nvSpPr>
        <p:spPr>
          <a:xfrm>
            <a:off x="1079012" y="5008656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1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2456D6-5D8F-4CBD-988E-AD98377FC26B}"/>
              </a:ext>
            </a:extLst>
          </p:cNvPr>
          <p:cNvSpPr/>
          <p:nvPr/>
        </p:nvSpPr>
        <p:spPr>
          <a:xfrm>
            <a:off x="1091360" y="5768332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1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2F478AE-796F-47CE-A175-6378D1AD532F}"/>
              </a:ext>
            </a:extLst>
          </p:cNvPr>
          <p:cNvSpPr/>
          <p:nvPr/>
        </p:nvSpPr>
        <p:spPr>
          <a:xfrm>
            <a:off x="266742" y="4831914"/>
            <a:ext cx="657727" cy="65772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2681B7A-D3F2-4534-9336-C8E977511F44}"/>
              </a:ext>
            </a:extLst>
          </p:cNvPr>
          <p:cNvSpPr/>
          <p:nvPr/>
        </p:nvSpPr>
        <p:spPr>
          <a:xfrm>
            <a:off x="271655" y="5596656"/>
            <a:ext cx="657727" cy="65772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C13056-C391-4139-88D5-A1300097CF6C}"/>
              </a:ext>
            </a:extLst>
          </p:cNvPr>
          <p:cNvSpPr txBox="1"/>
          <p:nvPr/>
        </p:nvSpPr>
        <p:spPr>
          <a:xfrm>
            <a:off x="8600103" y="4931711"/>
            <a:ext cx="2217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LOREM IPSUM DOLOR SIT AMET, CONSECTETUR ADIPISCING ELIT, SED DO EIUSMOD TEMPOR INCIDIDUNT UT LABORE ET DOLORE MAGNA ALIQUA. </a:t>
            </a:r>
          </a:p>
        </p:txBody>
      </p:sp>
      <p:pic>
        <p:nvPicPr>
          <p:cNvPr id="60" name="Graphic 59" descr="Laptop">
            <a:extLst>
              <a:ext uri="{FF2B5EF4-FFF2-40B4-BE49-F238E27FC236}">
                <a16:creationId xmlns:a16="http://schemas.microsoft.com/office/drawing/2014/main" id="{3A41CE65-BCAF-49EF-B636-7425543EF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050" y="3373471"/>
            <a:ext cx="360000" cy="360000"/>
          </a:xfrm>
          <a:prstGeom prst="rect">
            <a:avLst/>
          </a:prstGeom>
        </p:spPr>
      </p:pic>
      <p:pic>
        <p:nvPicPr>
          <p:cNvPr id="62" name="Graphic 61" descr="Monitor">
            <a:extLst>
              <a:ext uri="{FF2B5EF4-FFF2-40B4-BE49-F238E27FC236}">
                <a16:creationId xmlns:a16="http://schemas.microsoft.com/office/drawing/2014/main" id="{7421E02B-9C13-4B65-BDB1-9BCEBB0A8C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5605" y="2132381"/>
            <a:ext cx="360000" cy="360000"/>
          </a:xfrm>
          <a:prstGeom prst="rect">
            <a:avLst/>
          </a:prstGeom>
        </p:spPr>
      </p:pic>
      <p:pic>
        <p:nvPicPr>
          <p:cNvPr id="64" name="Graphic 63" descr="Smart Phone">
            <a:extLst>
              <a:ext uri="{FF2B5EF4-FFF2-40B4-BE49-F238E27FC236}">
                <a16:creationId xmlns:a16="http://schemas.microsoft.com/office/drawing/2014/main" id="{8EC7269F-D12A-4BE1-BE69-2FFA9B73A8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24945" y="2134085"/>
            <a:ext cx="360000" cy="360000"/>
          </a:xfrm>
          <a:prstGeom prst="rect">
            <a:avLst/>
          </a:prstGeom>
        </p:spPr>
      </p:pic>
      <p:pic>
        <p:nvPicPr>
          <p:cNvPr id="66" name="Graphic 65" descr="Tablet">
            <a:extLst>
              <a:ext uri="{FF2B5EF4-FFF2-40B4-BE49-F238E27FC236}">
                <a16:creationId xmlns:a16="http://schemas.microsoft.com/office/drawing/2014/main" id="{4654239C-BF2F-4603-B88A-A1140ADB4C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43108" y="3389224"/>
            <a:ext cx="360000" cy="360000"/>
          </a:xfrm>
          <a:prstGeom prst="rect">
            <a:avLst/>
          </a:prstGeom>
        </p:spPr>
      </p:pic>
      <p:pic>
        <p:nvPicPr>
          <p:cNvPr id="68" name="Graphic 67" descr="Lightbulb">
            <a:extLst>
              <a:ext uri="{FF2B5EF4-FFF2-40B4-BE49-F238E27FC236}">
                <a16:creationId xmlns:a16="http://schemas.microsoft.com/office/drawing/2014/main" id="{C5897D61-309D-4F3B-A266-7A984F8A89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5539" y="4980777"/>
            <a:ext cx="360000" cy="360000"/>
          </a:xfrm>
          <a:prstGeom prst="rect">
            <a:avLst/>
          </a:prstGeom>
        </p:spPr>
      </p:pic>
      <p:pic>
        <p:nvPicPr>
          <p:cNvPr id="70" name="Graphic 69" descr="Puzzle">
            <a:extLst>
              <a:ext uri="{FF2B5EF4-FFF2-40B4-BE49-F238E27FC236}">
                <a16:creationId xmlns:a16="http://schemas.microsoft.com/office/drawing/2014/main" id="{6F0EF2C4-9466-4DA5-A5C2-DC0203F119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2050" y="5751590"/>
            <a:ext cx="360000" cy="3600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FAFC500-9ADD-47B3-91C9-989B2AB14E9D}"/>
              </a:ext>
            </a:extLst>
          </p:cNvPr>
          <p:cNvSpPr txBox="1"/>
          <p:nvPr/>
        </p:nvSpPr>
        <p:spPr>
          <a:xfrm>
            <a:off x="199526" y="603298"/>
            <a:ext cx="503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POWER OF CREATIVITY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787E28-A021-496D-93B8-CE3DD2627863}"/>
              </a:ext>
            </a:extLst>
          </p:cNvPr>
          <p:cNvSpPr txBox="1"/>
          <p:nvPr/>
        </p:nvSpPr>
        <p:spPr>
          <a:xfrm>
            <a:off x="256676" y="6583172"/>
            <a:ext cx="5037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spc="8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TEMPLATE</a:t>
            </a:r>
          </a:p>
        </p:txBody>
      </p:sp>
    </p:spTree>
    <p:extLst>
      <p:ext uri="{BB962C8B-B14F-4D97-AF65-F5344CB8AC3E}">
        <p14:creationId xmlns:p14="http://schemas.microsoft.com/office/powerpoint/2010/main" val="36138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250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9</cp:revision>
  <dcterms:created xsi:type="dcterms:W3CDTF">2017-07-25T16:36:48Z</dcterms:created>
  <dcterms:modified xsi:type="dcterms:W3CDTF">2017-07-27T16:04:19Z</dcterms:modified>
</cp:coreProperties>
</file>