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FE"/>
    <a:srgbClr val="005DA2"/>
    <a:srgbClr val="7DC7FF"/>
    <a:srgbClr val="5BB9FF"/>
    <a:srgbClr val="43AEFF"/>
    <a:srgbClr val="004F8A"/>
    <a:srgbClr val="58267E"/>
    <a:srgbClr val="893BC3"/>
    <a:srgbClr val="4F2270"/>
    <a:srgbClr val="914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9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233D-5303-4D3D-AF18-2DED22008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BDAA9-9C21-4F4E-BDAA-4805558D3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F874C-E517-4143-A1BA-5A96BB23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7C9-A0CF-4796-8444-2DE3E5007A45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30886-29A8-4CF7-990A-4A1F64D4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8CE0D-39BA-43A3-BF3A-F61AA2DC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45-3B75-4B20-A208-ECA1A8695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69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A6AC-F6CC-4960-ADA3-50AA9F6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D57A4-64B5-4A00-9AED-632FCB03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1328-90F4-476A-A6DF-4D11F0F5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7C9-A0CF-4796-8444-2DE3E5007A45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A29BA-D60A-4BE3-92D2-3C703374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DAB0-3B3F-45BD-95BC-ED73B2AA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45-3B75-4B20-A208-ECA1A8695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15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9688B-531F-4D95-A3BB-EDC281F4D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5A449-4D3F-4CF7-BECA-97ADF2D65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1150-3345-4D48-B06D-6E9CC834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7C9-A0CF-4796-8444-2DE3E5007A45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39EB-10EC-4B47-9890-8DC872C4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05B8-2BCB-4FBA-9F93-1BB380ED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45-3B75-4B20-A208-ECA1A8695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2743-879B-4EA2-A979-C754DA2D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43F7-A342-4D1E-8C48-7517C3834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4940-BB74-4206-82C1-7F30B4B8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7C9-A0CF-4796-8444-2DE3E5007A45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9B948-B38F-4408-9AFF-DF4A60F4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C4B6-1A2E-42B0-9374-E3F35CAD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45-3B75-4B20-A208-ECA1A8695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8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8C62-2D70-47D3-A6ED-48273705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20CE-D93E-4D9F-9485-572FDC00E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16764-8AC8-4EC0-9A75-3F06F76B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7C9-A0CF-4796-8444-2DE3E5007A45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3D2F-2831-4E43-BBE1-AB845CED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702A-A345-4AB8-83DB-9AFB4D09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45-3B75-4B20-A208-ECA1A8695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B226-1798-414D-95FB-B0B07FE0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EF11-7FAE-4608-AE80-ADE329931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851FD-608F-4C71-A9D8-01C6B1369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BB273-E8C7-4437-AF2C-0DA7AF4C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7C9-A0CF-4796-8444-2DE3E5007A45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820FC-5DB7-4A7A-9147-F72C66A1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BACA5-B104-4CF1-BBAF-44A953D4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45-3B75-4B20-A208-ECA1A8695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7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CD74-C84C-465C-980C-AE9DEF2E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90043-20C2-4937-BFB9-C33CBA3F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4D531-AEC3-488D-B6D6-3EFFA829B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7FB10-02D4-4E97-BB91-0C7EE7AFD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EDC8C-AB6E-480A-9641-86472E07B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7BA6C-BF18-4564-B8F8-CA73F310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7C9-A0CF-4796-8444-2DE3E5007A45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D233F-27E4-449C-A7F5-A409F8CC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17B3A-BCA7-41DE-B8C7-6B668F9D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45-3B75-4B20-A208-ECA1A8695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2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C2F8-C2D8-4452-B928-F8AED480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8B416-0A2C-4098-9765-922D2C21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7C9-A0CF-4796-8444-2DE3E5007A45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12552-94E2-417D-B62D-7562CFC4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A5289-17A1-410C-8498-133F9248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45-3B75-4B20-A208-ECA1A8695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CC4D3-C43B-4253-8394-AA29C9D2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7C9-A0CF-4796-8444-2DE3E5007A45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C04EB-D29E-4094-AB8A-499589C4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DB628-C98D-443B-915D-FA617B9C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45-3B75-4B20-A208-ECA1A8695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19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9828-1552-4DC4-BFB7-37E1871F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020B-64B6-4CD3-BA06-5E4BF99A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4868C-0F10-4AA4-84E1-7EE4A20D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71A2-6563-48BD-8A95-B161E7CC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7C9-A0CF-4796-8444-2DE3E5007A45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7EAF-6E06-48CB-A431-AA9953F3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9F6D6-79FD-483D-9629-60D3FE3D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45-3B75-4B20-A208-ECA1A8695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51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876A-22DC-4B06-8051-B98EF0B9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00C1E-D6AF-4F57-A3DD-253B6F7FD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43C20-F50F-49C6-835F-20748FC9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3DAED-7F04-4C42-9203-A467930B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97C9-A0CF-4796-8444-2DE3E5007A45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6771B-DDC6-4695-9CCA-8A69A5A2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40268-6475-409E-A2BF-8DE52BA2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45-3B75-4B20-A208-ECA1A8695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6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6D6B9-B647-4AAF-A393-5B173DF2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615A1-223A-4179-90CA-B5138CF5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8F69-BA07-4224-B813-C12B1FAAB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97C9-A0CF-4796-8444-2DE3E5007A45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9A2E-C87B-48C2-A27F-9823BE1A5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EE9AD-14C6-4893-BE37-69D217065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78645-3B75-4B20-A208-ECA1A8695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89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783059A-5455-40CB-BF0F-58A8E98E43D6}"/>
              </a:ext>
            </a:extLst>
          </p:cNvPr>
          <p:cNvGrpSpPr/>
          <p:nvPr/>
        </p:nvGrpSpPr>
        <p:grpSpPr>
          <a:xfrm>
            <a:off x="641685" y="1056885"/>
            <a:ext cx="7267073" cy="5336892"/>
            <a:chOff x="3537283" y="1355557"/>
            <a:chExt cx="6489032" cy="4765504"/>
          </a:xfrm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7B34985B-7C84-493C-9F30-450BEB1733B6}"/>
                </a:ext>
              </a:extLst>
            </p:cNvPr>
            <p:cNvSpPr/>
            <p:nvPr/>
          </p:nvSpPr>
          <p:spPr>
            <a:xfrm flipV="1">
              <a:off x="3545304" y="4154905"/>
              <a:ext cx="6481011" cy="1966156"/>
            </a:xfrm>
            <a:prstGeom prst="parallelogram">
              <a:avLst>
                <a:gd name="adj" fmla="val 119003"/>
              </a:avLst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97B54F-D414-4766-93DD-E6A22C4C7E19}"/>
                </a:ext>
              </a:extLst>
            </p:cNvPr>
            <p:cNvGrpSpPr/>
            <p:nvPr/>
          </p:nvGrpSpPr>
          <p:grpSpPr>
            <a:xfrm rot="-2940000">
              <a:off x="4283241" y="609599"/>
              <a:ext cx="4010526" cy="5502442"/>
              <a:chOff x="6946231" y="224589"/>
              <a:chExt cx="4010526" cy="5502442"/>
            </a:xfrm>
            <a:effectLst/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84E0E81-BD9E-4CF3-AF78-878B58832AB9}"/>
                  </a:ext>
                </a:extLst>
              </p:cNvPr>
              <p:cNvSpPr/>
              <p:nvPr/>
            </p:nvSpPr>
            <p:spPr>
              <a:xfrm>
                <a:off x="6946231" y="224589"/>
                <a:ext cx="4010526" cy="52979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66299">
                    <a:srgbClr val="0091FE"/>
                  </a:gs>
                  <a:gs pos="33000">
                    <a:schemeClr val="bg1"/>
                  </a:gs>
                  <a:gs pos="3000">
                    <a:srgbClr val="005DA2"/>
                  </a:gs>
                  <a:gs pos="100000">
                    <a:srgbClr val="005DA2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06ECA3F-DC4A-46DF-BC75-2294CCC71C8D}"/>
                  </a:ext>
                </a:extLst>
              </p:cNvPr>
              <p:cNvSpPr/>
              <p:nvPr/>
            </p:nvSpPr>
            <p:spPr>
              <a:xfrm>
                <a:off x="6946231" y="1716505"/>
                <a:ext cx="4010526" cy="4010526"/>
              </a:xfrm>
              <a:prstGeom prst="ellipse">
                <a:avLst/>
              </a:prstGeom>
              <a:pattFill prst="ltUpDiag">
                <a:fgClr>
                  <a:srgbClr val="43AEFF"/>
                </a:fgClr>
                <a:bgClr>
                  <a:srgbClr val="0091FE"/>
                </a:bgClr>
              </a:pattFill>
              <a:ln w="28575">
                <a:solidFill>
                  <a:srgbClr val="0091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C20EEC5-1CBE-4421-A685-790B541BE712}"/>
                  </a:ext>
                </a:extLst>
              </p:cNvPr>
              <p:cNvSpPr/>
              <p:nvPr/>
            </p:nvSpPr>
            <p:spPr>
              <a:xfrm>
                <a:off x="7150768" y="1921042"/>
                <a:ext cx="3601452" cy="3601452"/>
              </a:xfrm>
              <a:prstGeom prst="ellipse">
                <a:avLst/>
              </a:prstGeom>
              <a:pattFill prst="ltDnDiag">
                <a:fgClr>
                  <a:srgbClr val="7DC7FF"/>
                </a:fgClr>
                <a:bgClr>
                  <a:srgbClr val="00B0F0"/>
                </a:bgClr>
              </a:pattFill>
              <a:ln w="28575">
                <a:solidFill>
                  <a:srgbClr val="43A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A05D24F-65D0-47DF-88E2-1DFE05017A1F}"/>
                  </a:ext>
                </a:extLst>
              </p:cNvPr>
              <p:cNvSpPr/>
              <p:nvPr/>
            </p:nvSpPr>
            <p:spPr>
              <a:xfrm>
                <a:off x="7389394" y="2159668"/>
                <a:ext cx="3124200" cy="3124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43A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CE0FF66-013D-4D3B-A074-F68E662F0FE8}"/>
                  </a:ext>
                </a:extLst>
              </p:cNvPr>
              <p:cNvSpPr/>
              <p:nvPr/>
            </p:nvSpPr>
            <p:spPr>
              <a:xfrm>
                <a:off x="7389394" y="3380873"/>
                <a:ext cx="3124200" cy="1902995"/>
              </a:xfrm>
              <a:custGeom>
                <a:avLst/>
                <a:gdLst>
                  <a:gd name="connsiteX0" fmla="*/ 38442 w 3124200"/>
                  <a:gd name="connsiteY0" fmla="*/ 0 h 1902995"/>
                  <a:gd name="connsiteX1" fmla="*/ 70229 w 3124200"/>
                  <a:gd name="connsiteY1" fmla="*/ 123626 h 1902995"/>
                  <a:gd name="connsiteX2" fmla="*/ 1562100 w 3124200"/>
                  <a:gd name="connsiteY2" fmla="*/ 1221205 h 1902995"/>
                  <a:gd name="connsiteX3" fmla="*/ 3053971 w 3124200"/>
                  <a:gd name="connsiteY3" fmla="*/ 123626 h 1902995"/>
                  <a:gd name="connsiteX4" fmla="*/ 3085759 w 3124200"/>
                  <a:gd name="connsiteY4" fmla="*/ 0 h 1902995"/>
                  <a:gd name="connsiteX5" fmla="*/ 3092464 w 3124200"/>
                  <a:gd name="connsiteY5" fmla="*/ 26078 h 1902995"/>
                  <a:gd name="connsiteX6" fmla="*/ 3124200 w 3124200"/>
                  <a:gd name="connsiteY6" fmla="*/ 340895 h 1902995"/>
                  <a:gd name="connsiteX7" fmla="*/ 1562100 w 3124200"/>
                  <a:gd name="connsiteY7" fmla="*/ 1902995 h 1902995"/>
                  <a:gd name="connsiteX8" fmla="*/ 0 w 3124200"/>
                  <a:gd name="connsiteY8" fmla="*/ 340895 h 1902995"/>
                  <a:gd name="connsiteX9" fmla="*/ 31736 w 3124200"/>
                  <a:gd name="connsiteY9" fmla="*/ 26078 h 190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24200" h="1902995">
                    <a:moveTo>
                      <a:pt x="38442" y="0"/>
                    </a:moveTo>
                    <a:lnTo>
                      <a:pt x="70229" y="123626"/>
                    </a:lnTo>
                    <a:cubicBezTo>
                      <a:pt x="268009" y="759508"/>
                      <a:pt x="861137" y="1221205"/>
                      <a:pt x="1562100" y="1221205"/>
                    </a:cubicBezTo>
                    <a:cubicBezTo>
                      <a:pt x="2263064" y="1221205"/>
                      <a:pt x="2856192" y="759508"/>
                      <a:pt x="3053971" y="123626"/>
                    </a:cubicBezTo>
                    <a:lnTo>
                      <a:pt x="3085759" y="0"/>
                    </a:lnTo>
                    <a:lnTo>
                      <a:pt x="3092464" y="26078"/>
                    </a:lnTo>
                    <a:cubicBezTo>
                      <a:pt x="3113273" y="127766"/>
                      <a:pt x="3124200" y="233055"/>
                      <a:pt x="3124200" y="340895"/>
                    </a:cubicBezTo>
                    <a:cubicBezTo>
                      <a:pt x="3124200" y="1203619"/>
                      <a:pt x="2424824" y="1902995"/>
                      <a:pt x="1562100" y="1902995"/>
                    </a:cubicBezTo>
                    <a:cubicBezTo>
                      <a:pt x="699376" y="1902995"/>
                      <a:pt x="0" y="1203619"/>
                      <a:pt x="0" y="340895"/>
                    </a:cubicBezTo>
                    <a:cubicBezTo>
                      <a:pt x="0" y="233055"/>
                      <a:pt x="10928" y="127766"/>
                      <a:pt x="31736" y="26078"/>
                    </a:cubicBezTo>
                    <a:close/>
                  </a:path>
                </a:pathLst>
              </a:custGeom>
              <a:gradFill flip="none" rotWithShape="1">
                <a:gsLst>
                  <a:gs pos="66299">
                    <a:srgbClr val="0091FE"/>
                  </a:gs>
                  <a:gs pos="33000">
                    <a:schemeClr val="bg1"/>
                  </a:gs>
                  <a:gs pos="3000">
                    <a:srgbClr val="005DA2"/>
                  </a:gs>
                  <a:gs pos="100000">
                    <a:srgbClr val="005DA2"/>
                  </a:gs>
                </a:gsLst>
                <a:lin ang="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C9213-BFE0-413F-9A68-6905E9199BB3}"/>
              </a:ext>
            </a:extLst>
          </p:cNvPr>
          <p:cNvGrpSpPr/>
          <p:nvPr/>
        </p:nvGrpSpPr>
        <p:grpSpPr>
          <a:xfrm>
            <a:off x="7521420" y="3227442"/>
            <a:ext cx="4670579" cy="3131064"/>
            <a:chOff x="3209012" y="1355557"/>
            <a:chExt cx="7510758" cy="5035063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8360771C-3D93-4DC8-A181-D127573B178C}"/>
                </a:ext>
              </a:extLst>
            </p:cNvPr>
            <p:cNvSpPr/>
            <p:nvPr/>
          </p:nvSpPr>
          <p:spPr>
            <a:xfrm flipV="1">
              <a:off x="3209012" y="4154903"/>
              <a:ext cx="7510758" cy="2235717"/>
            </a:xfrm>
            <a:prstGeom prst="parallelogram">
              <a:avLst>
                <a:gd name="adj" fmla="val 119003"/>
              </a:avLst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6F0031-2253-443B-BD4B-D486BE92ED23}"/>
                </a:ext>
              </a:extLst>
            </p:cNvPr>
            <p:cNvGrpSpPr/>
            <p:nvPr/>
          </p:nvGrpSpPr>
          <p:grpSpPr>
            <a:xfrm rot="-2940000">
              <a:off x="4283241" y="609599"/>
              <a:ext cx="4010526" cy="5502442"/>
              <a:chOff x="6946231" y="224589"/>
              <a:chExt cx="4010526" cy="5502442"/>
            </a:xfrm>
            <a:effectLst/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DFD2380E-3122-44DC-99A4-267C63747939}"/>
                  </a:ext>
                </a:extLst>
              </p:cNvPr>
              <p:cNvSpPr/>
              <p:nvPr/>
            </p:nvSpPr>
            <p:spPr>
              <a:xfrm>
                <a:off x="6946231" y="224589"/>
                <a:ext cx="4010526" cy="529790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66299">
                    <a:srgbClr val="0091FE"/>
                  </a:gs>
                  <a:gs pos="33000">
                    <a:schemeClr val="bg1"/>
                  </a:gs>
                  <a:gs pos="3000">
                    <a:srgbClr val="005DA2"/>
                  </a:gs>
                  <a:gs pos="100000">
                    <a:srgbClr val="005DA2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D0DA7C3-880B-4B1A-8864-022F392800CB}"/>
                  </a:ext>
                </a:extLst>
              </p:cNvPr>
              <p:cNvSpPr/>
              <p:nvPr/>
            </p:nvSpPr>
            <p:spPr>
              <a:xfrm>
                <a:off x="6946231" y="1716505"/>
                <a:ext cx="4010526" cy="4010526"/>
              </a:xfrm>
              <a:prstGeom prst="ellipse">
                <a:avLst/>
              </a:prstGeom>
              <a:pattFill prst="ltUpDiag">
                <a:fgClr>
                  <a:srgbClr val="43AEFF"/>
                </a:fgClr>
                <a:bgClr>
                  <a:srgbClr val="0091FE"/>
                </a:bgClr>
              </a:pattFill>
              <a:ln w="28575">
                <a:solidFill>
                  <a:srgbClr val="0091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7F86C24-5767-484B-94A8-6D0B1C409207}"/>
                  </a:ext>
                </a:extLst>
              </p:cNvPr>
              <p:cNvSpPr/>
              <p:nvPr/>
            </p:nvSpPr>
            <p:spPr>
              <a:xfrm>
                <a:off x="7150768" y="1921042"/>
                <a:ext cx="3601452" cy="3601452"/>
              </a:xfrm>
              <a:prstGeom prst="ellipse">
                <a:avLst/>
              </a:prstGeom>
              <a:pattFill prst="ltDnDiag">
                <a:fgClr>
                  <a:srgbClr val="7DC7FF"/>
                </a:fgClr>
                <a:bgClr>
                  <a:srgbClr val="00B0F0"/>
                </a:bgClr>
              </a:pattFill>
              <a:ln w="28575">
                <a:solidFill>
                  <a:srgbClr val="43A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71A2141-B096-4F84-9D91-1561A28D999A}"/>
                  </a:ext>
                </a:extLst>
              </p:cNvPr>
              <p:cNvSpPr/>
              <p:nvPr/>
            </p:nvSpPr>
            <p:spPr>
              <a:xfrm>
                <a:off x="7389394" y="2159668"/>
                <a:ext cx="3124200" cy="3124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43A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BE15A72-470A-45E3-82CD-4EE513339DE5}"/>
                  </a:ext>
                </a:extLst>
              </p:cNvPr>
              <p:cNvSpPr/>
              <p:nvPr/>
            </p:nvSpPr>
            <p:spPr>
              <a:xfrm>
                <a:off x="7389394" y="3380873"/>
                <a:ext cx="3124200" cy="1902995"/>
              </a:xfrm>
              <a:custGeom>
                <a:avLst/>
                <a:gdLst>
                  <a:gd name="connsiteX0" fmla="*/ 38442 w 3124200"/>
                  <a:gd name="connsiteY0" fmla="*/ 0 h 1902995"/>
                  <a:gd name="connsiteX1" fmla="*/ 70229 w 3124200"/>
                  <a:gd name="connsiteY1" fmla="*/ 123626 h 1902995"/>
                  <a:gd name="connsiteX2" fmla="*/ 1562100 w 3124200"/>
                  <a:gd name="connsiteY2" fmla="*/ 1221205 h 1902995"/>
                  <a:gd name="connsiteX3" fmla="*/ 3053971 w 3124200"/>
                  <a:gd name="connsiteY3" fmla="*/ 123626 h 1902995"/>
                  <a:gd name="connsiteX4" fmla="*/ 3085759 w 3124200"/>
                  <a:gd name="connsiteY4" fmla="*/ 0 h 1902995"/>
                  <a:gd name="connsiteX5" fmla="*/ 3092464 w 3124200"/>
                  <a:gd name="connsiteY5" fmla="*/ 26078 h 1902995"/>
                  <a:gd name="connsiteX6" fmla="*/ 3124200 w 3124200"/>
                  <a:gd name="connsiteY6" fmla="*/ 340895 h 1902995"/>
                  <a:gd name="connsiteX7" fmla="*/ 1562100 w 3124200"/>
                  <a:gd name="connsiteY7" fmla="*/ 1902995 h 1902995"/>
                  <a:gd name="connsiteX8" fmla="*/ 0 w 3124200"/>
                  <a:gd name="connsiteY8" fmla="*/ 340895 h 1902995"/>
                  <a:gd name="connsiteX9" fmla="*/ 31736 w 3124200"/>
                  <a:gd name="connsiteY9" fmla="*/ 26078 h 190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24200" h="1902995">
                    <a:moveTo>
                      <a:pt x="38442" y="0"/>
                    </a:moveTo>
                    <a:lnTo>
                      <a:pt x="70229" y="123626"/>
                    </a:lnTo>
                    <a:cubicBezTo>
                      <a:pt x="268009" y="759508"/>
                      <a:pt x="861137" y="1221205"/>
                      <a:pt x="1562100" y="1221205"/>
                    </a:cubicBezTo>
                    <a:cubicBezTo>
                      <a:pt x="2263064" y="1221205"/>
                      <a:pt x="2856192" y="759508"/>
                      <a:pt x="3053971" y="123626"/>
                    </a:cubicBezTo>
                    <a:lnTo>
                      <a:pt x="3085759" y="0"/>
                    </a:lnTo>
                    <a:lnTo>
                      <a:pt x="3092464" y="26078"/>
                    </a:lnTo>
                    <a:cubicBezTo>
                      <a:pt x="3113273" y="127766"/>
                      <a:pt x="3124200" y="233055"/>
                      <a:pt x="3124200" y="340895"/>
                    </a:cubicBezTo>
                    <a:cubicBezTo>
                      <a:pt x="3124200" y="1203619"/>
                      <a:pt x="2424824" y="1902995"/>
                      <a:pt x="1562100" y="1902995"/>
                    </a:cubicBezTo>
                    <a:cubicBezTo>
                      <a:pt x="699376" y="1902995"/>
                      <a:pt x="0" y="1203619"/>
                      <a:pt x="0" y="340895"/>
                    </a:cubicBezTo>
                    <a:cubicBezTo>
                      <a:pt x="0" y="233055"/>
                      <a:pt x="10928" y="127766"/>
                      <a:pt x="31736" y="26078"/>
                    </a:cubicBezTo>
                    <a:close/>
                  </a:path>
                </a:pathLst>
              </a:custGeom>
              <a:gradFill flip="none" rotWithShape="1">
                <a:gsLst>
                  <a:gs pos="66299">
                    <a:srgbClr val="0091FE"/>
                  </a:gs>
                  <a:gs pos="33000">
                    <a:schemeClr val="bg1"/>
                  </a:gs>
                  <a:gs pos="3000">
                    <a:srgbClr val="005DA2"/>
                  </a:gs>
                  <a:gs pos="100000">
                    <a:srgbClr val="005DA2"/>
                  </a:gs>
                </a:gsLst>
                <a:lin ang="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155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2017-07-29T13:49:48Z</dcterms:created>
  <dcterms:modified xsi:type="dcterms:W3CDTF">2017-07-29T15:27:26Z</dcterms:modified>
</cp:coreProperties>
</file>