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2D3F50"/>
    <a:srgbClr val="666666"/>
    <a:srgbClr val="9B59B6"/>
    <a:srgbClr val="8E44AD"/>
    <a:srgbClr val="3498DB"/>
    <a:srgbClr val="297EB7"/>
    <a:srgbClr val="1ABC9C"/>
    <a:srgbClr val="16A085"/>
    <a:srgbClr val="DFE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7056-716F-4476-939C-24ADBABE6D2C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6CF2-D64F-4AF3-9629-31AB445A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8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chemeClr val="bg1"/>
                </a:solidFill>
                <a:latin typeface="Nexa Light" panose="02000000000000000000" pitchFamily="50" charset="0"/>
              </a:rPr>
              <a:t>Add your text here. Subscribe to our channel to watch more creative videos.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56CF2-D64F-4AF3-9629-31AB445A9C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8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19B8-1710-42F7-AADA-106A9760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9FE98-416E-45E0-A4F5-AB8F9F1D4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434A-EA9D-4335-B7F0-259F27A8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A4EE-463F-493A-A115-823B6F34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4D9A-E17F-4C50-93C0-00B1E916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6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FE2-F6D7-45CA-AC0D-888CCC0F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41C2-951F-45BF-8A05-1D4CA2AC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0830-A3C5-4B79-8BD3-4BA6D512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CA93-2592-4C29-ACC3-509CE26C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EF92-A954-4CD3-B29A-40F2BC9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1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BA9FA-5FE1-4EE6-8B62-F69FF31B1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1461E-5948-4337-9019-63B08AAFB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5877-27E5-4C7E-8A23-3BC84571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5BCA-777A-4A97-95E8-EC224078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8525-6B6D-4F0B-9301-50718DA7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9D38-2C05-4DC1-A60D-69E004D4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17FE-FB9B-4059-8CD9-719E3E37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6ACF-91BF-464C-96C0-5ADF7C25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4D85-CEC6-441B-B92C-1CF1F857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4CF8-F04A-4548-A83D-5CCA968E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7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D1B1-F17A-4E9B-B159-5B95D214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3CB81-4712-43ED-8223-91E8EED1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2619-4C69-4C32-8B99-D178C77A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152D-43D3-4616-8738-2961F759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22BF1-4311-49FA-B623-43B3867F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6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CAB1-6459-41DC-9A34-A74A88B7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57A5-C335-4589-9044-AB3DFCE52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5FD6-950C-4F37-8432-323DF228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96B7-DB83-441C-A74F-2AD9CB25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5B6E7-644B-41CC-8C8E-1B571B7F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90301-66D4-44C5-980D-04808EDC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2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906A-B4A3-4B6E-90C7-9515ECD1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7240-F953-4673-80EC-EBCB6891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8681B-A4F4-42F3-8DBA-101F25FC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A8E6F-6229-42F5-A781-4444E5F9B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85881-D043-413A-AFB3-74E3FE5C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1662B-A9E8-493B-BC46-ED66538F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466CD-4B48-479C-9B9C-FEB08D0B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58BCF-1C32-439D-A1B5-C58FD6C8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D44D-BFD4-41C8-81A6-4FF451C7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C3E79-D9C3-4CA8-A016-D2EA7594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7F95A-3DDF-4A75-9CFC-954A1F33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D613-1A75-45D0-8E23-EEABF79C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AD103-D5CC-477C-A90B-9B5607BB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A5783-ECF3-49C3-B247-D904782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6309-DB1F-4238-BBEB-2ABEC38E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BF7F-85F2-4C1D-8F5D-185EB915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BA86-E4EE-4B2D-AC15-B6EAF5BB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1BF3-9BE8-4997-8084-62D41CC13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034B-44EA-4898-B4AF-F25C7A6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8F6D-3BB8-48BD-8E7D-FA61251A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16C1-537A-4366-B6F5-AF7144D9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C88B-17E1-426C-97C3-28182009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988A6-50DB-4E69-AA94-B5F35B8D1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DEA1-8EFC-4350-8609-6DCF612A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654F0-A483-4A6E-87BB-7727A158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C22F8-D562-4FBE-A961-324131EB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7382-9C27-4434-A7C9-AA201B98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5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1B007-E420-4C31-B984-454C758C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2C642-6C96-4ADE-826F-C1E2F172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7B0C-83E3-4024-9CA8-3EBB736F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33D7-5DA3-4513-BA34-8AF37802C3A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E9F5-EA74-41AB-97B0-62C5F42C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3E87-3D05-4C6E-8408-B986589B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89BB-25C5-43B3-A2A1-AB3DB162D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6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3BFC5"/>
            </a:gs>
            <a:gs pos="0">
              <a:srgbClr val="DFE4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8A334-1606-43BA-A78A-C380FFCE246A}"/>
              </a:ext>
            </a:extLst>
          </p:cNvPr>
          <p:cNvGrpSpPr/>
          <p:nvPr/>
        </p:nvGrpSpPr>
        <p:grpSpPr>
          <a:xfrm>
            <a:off x="1196058" y="1063879"/>
            <a:ext cx="2358381" cy="4722672"/>
            <a:chOff x="1712877" y="1103086"/>
            <a:chExt cx="2358381" cy="4722672"/>
          </a:xfrm>
          <a:effectLst>
            <a:reflection blurRad="63500" stA="52000" endA="300" endPos="18000" dir="5400000" sy="-100000" algn="bl" rotWithShape="0"/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D42584-CD1A-4567-B7F2-6F8D2712DC5A}"/>
                </a:ext>
              </a:extLst>
            </p:cNvPr>
            <p:cNvSpPr/>
            <p:nvPr/>
          </p:nvSpPr>
          <p:spPr>
            <a:xfrm>
              <a:off x="1770742" y="1103086"/>
              <a:ext cx="2046515" cy="4722672"/>
            </a:xfrm>
            <a:prstGeom prst="roundRect">
              <a:avLst>
                <a:gd name="adj" fmla="val 3901"/>
              </a:avLst>
            </a:prstGeom>
            <a:gradFill flip="none" rotWithShape="1">
              <a:gsLst>
                <a:gs pos="100000">
                  <a:srgbClr val="16A085"/>
                </a:gs>
                <a:gs pos="0">
                  <a:srgbClr val="1ABC9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64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5BA350-2EC8-4830-86AB-ACDC1A8E3BF1}"/>
                </a:ext>
              </a:extLst>
            </p:cNvPr>
            <p:cNvSpPr/>
            <p:nvPr/>
          </p:nvSpPr>
          <p:spPr>
            <a:xfrm>
              <a:off x="1770742" y="1103086"/>
              <a:ext cx="457201" cy="4722672"/>
            </a:xfrm>
            <a:custGeom>
              <a:avLst/>
              <a:gdLst>
                <a:gd name="connsiteX0" fmla="*/ 79835 w 457201"/>
                <a:gd name="connsiteY0" fmla="*/ 0 h 4722672"/>
                <a:gd name="connsiteX1" fmla="*/ 457201 w 457201"/>
                <a:gd name="connsiteY1" fmla="*/ 0 h 4722672"/>
                <a:gd name="connsiteX2" fmla="*/ 457201 w 457201"/>
                <a:gd name="connsiteY2" fmla="*/ 4722672 h 4722672"/>
                <a:gd name="connsiteX3" fmla="*/ 79835 w 457201"/>
                <a:gd name="connsiteY3" fmla="*/ 4722672 h 4722672"/>
                <a:gd name="connsiteX4" fmla="*/ 0 w 457201"/>
                <a:gd name="connsiteY4" fmla="*/ 4642837 h 4722672"/>
                <a:gd name="connsiteX5" fmla="*/ 0 w 457201"/>
                <a:gd name="connsiteY5" fmla="*/ 79835 h 4722672"/>
                <a:gd name="connsiteX6" fmla="*/ 79835 w 457201"/>
                <a:gd name="connsiteY6" fmla="*/ 0 h 47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1" h="4722672">
                  <a:moveTo>
                    <a:pt x="79835" y="0"/>
                  </a:moveTo>
                  <a:lnTo>
                    <a:pt x="457201" y="0"/>
                  </a:lnTo>
                  <a:lnTo>
                    <a:pt x="457201" y="4722672"/>
                  </a:lnTo>
                  <a:lnTo>
                    <a:pt x="79835" y="4722672"/>
                  </a:lnTo>
                  <a:cubicBezTo>
                    <a:pt x="35743" y="4722672"/>
                    <a:pt x="0" y="4686929"/>
                    <a:pt x="0" y="4642837"/>
                  </a:cubicBezTo>
                  <a:lnTo>
                    <a:pt x="0" y="79835"/>
                  </a:lnTo>
                  <a:cubicBezTo>
                    <a:pt x="0" y="35743"/>
                    <a:pt x="35743" y="0"/>
                    <a:pt x="79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38100" algn="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soft" dir="t"/>
            </a:scene3d>
            <a:sp3d prstMaterial="meta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EF1EAB-5ADF-4495-91A3-432DEA9D660B}"/>
                </a:ext>
              </a:extLst>
            </p:cNvPr>
            <p:cNvSpPr/>
            <p:nvPr/>
          </p:nvSpPr>
          <p:spPr>
            <a:xfrm>
              <a:off x="2213429" y="1103086"/>
              <a:ext cx="1603637" cy="1805789"/>
            </a:xfrm>
            <a:custGeom>
              <a:avLst/>
              <a:gdLst>
                <a:gd name="connsiteX0" fmla="*/ 0 w 1603637"/>
                <a:gd name="connsiteY0" fmla="*/ 0 h 1805789"/>
                <a:gd name="connsiteX1" fmla="*/ 1523802 w 1603637"/>
                <a:gd name="connsiteY1" fmla="*/ 0 h 1805789"/>
                <a:gd name="connsiteX2" fmla="*/ 1603637 w 1603637"/>
                <a:gd name="connsiteY2" fmla="*/ 79835 h 1805789"/>
                <a:gd name="connsiteX3" fmla="*/ 1603637 w 1603637"/>
                <a:gd name="connsiteY3" fmla="*/ 1805789 h 1805789"/>
                <a:gd name="connsiteX4" fmla="*/ 1528113 w 1603637"/>
                <a:gd name="connsiteY4" fmla="*/ 1793882 h 1805789"/>
                <a:gd name="connsiteX5" fmla="*/ 2479 w 1603637"/>
                <a:gd name="connsiteY5" fmla="*/ 50723 h 180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637" h="1805789">
                  <a:moveTo>
                    <a:pt x="0" y="0"/>
                  </a:moveTo>
                  <a:lnTo>
                    <a:pt x="1523802" y="0"/>
                  </a:lnTo>
                  <a:cubicBezTo>
                    <a:pt x="1567894" y="0"/>
                    <a:pt x="1603637" y="35743"/>
                    <a:pt x="1603637" y="79835"/>
                  </a:cubicBezTo>
                  <a:lnTo>
                    <a:pt x="1603637" y="1805789"/>
                  </a:lnTo>
                  <a:lnTo>
                    <a:pt x="1528113" y="1793882"/>
                  </a:lnTo>
                  <a:cubicBezTo>
                    <a:pt x="714365" y="1621867"/>
                    <a:pt x="87832" y="918930"/>
                    <a:pt x="2479" y="50723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8223D0-FF98-4860-925A-25010040A288}"/>
                </a:ext>
              </a:extLst>
            </p:cNvPr>
            <p:cNvSpPr/>
            <p:nvPr/>
          </p:nvSpPr>
          <p:spPr>
            <a:xfrm>
              <a:off x="2304046" y="3464422"/>
              <a:ext cx="1451429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IN" sz="11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Subscribe to our channel to watch more creative videos.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38ED51-2182-4A86-9449-F57A3BAB09C6}"/>
                </a:ext>
              </a:extLst>
            </p:cNvPr>
            <p:cNvSpPr txBox="1"/>
            <p:nvPr/>
          </p:nvSpPr>
          <p:spPr>
            <a:xfrm>
              <a:off x="2304046" y="3135384"/>
              <a:ext cx="176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3D40F-4AF5-49D3-A1A3-ABCABC9232A4}"/>
                </a:ext>
              </a:extLst>
            </p:cNvPr>
            <p:cNvSpPr txBox="1"/>
            <p:nvPr/>
          </p:nvSpPr>
          <p:spPr>
            <a:xfrm>
              <a:off x="1712877" y="1255486"/>
              <a:ext cx="8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75000"/>
                      <a:alpha val="40000"/>
                    </a:schemeClr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3791A4-043D-4F3B-BD7A-36EFFC926177}"/>
                </a:ext>
              </a:extLst>
            </p:cNvPr>
            <p:cNvSpPr/>
            <p:nvPr/>
          </p:nvSpPr>
          <p:spPr>
            <a:xfrm>
              <a:off x="2509737" y="1706132"/>
              <a:ext cx="1003060" cy="100306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D7A8BA-6607-4EB9-9EDA-819E8B907E89}"/>
                </a:ext>
              </a:extLst>
            </p:cNvPr>
            <p:cNvSpPr txBox="1"/>
            <p:nvPr/>
          </p:nvSpPr>
          <p:spPr>
            <a:xfrm>
              <a:off x="2622083" y="2053774"/>
              <a:ext cx="815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Eurostile BQ" pitchFamily="50" charset="0"/>
                </a:rPr>
                <a:t>60%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EE3DF-075D-4BFA-8FBD-4E2FC2140B9F}"/>
                </a:ext>
              </a:extLst>
            </p:cNvPr>
            <p:cNvSpPr txBox="1"/>
            <p:nvPr/>
          </p:nvSpPr>
          <p:spPr>
            <a:xfrm rot="16200000">
              <a:off x="299226" y="3893880"/>
              <a:ext cx="36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600" dirty="0">
                  <a:solidFill>
                    <a:schemeClr val="bg2">
                      <a:lumMod val="75000"/>
                      <a:alpha val="58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A17080-D0BE-483D-AB67-A0E842D7601D}"/>
              </a:ext>
            </a:extLst>
          </p:cNvPr>
          <p:cNvGrpSpPr/>
          <p:nvPr/>
        </p:nvGrpSpPr>
        <p:grpSpPr>
          <a:xfrm>
            <a:off x="3647531" y="1063879"/>
            <a:ext cx="2387409" cy="4722672"/>
            <a:chOff x="1683849" y="1103086"/>
            <a:chExt cx="2387409" cy="4722672"/>
          </a:xfrm>
          <a:effectLst>
            <a:reflection blurRad="63500" stA="52000" endA="300" endPos="18000" dir="5400000" sy="-100000" algn="bl" rotWithShape="0"/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C0FCB88-70B7-4B8E-8118-541EA388A412}"/>
                </a:ext>
              </a:extLst>
            </p:cNvPr>
            <p:cNvSpPr/>
            <p:nvPr/>
          </p:nvSpPr>
          <p:spPr>
            <a:xfrm>
              <a:off x="1770742" y="1103086"/>
              <a:ext cx="2046515" cy="4722672"/>
            </a:xfrm>
            <a:prstGeom prst="roundRect">
              <a:avLst>
                <a:gd name="adj" fmla="val 3901"/>
              </a:avLst>
            </a:prstGeom>
            <a:gradFill flip="none" rotWithShape="1">
              <a:gsLst>
                <a:gs pos="100000">
                  <a:srgbClr val="297EB7"/>
                </a:gs>
                <a:gs pos="0">
                  <a:srgbClr val="3498DB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64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CF6163-BE64-4954-9DF1-280A46604578}"/>
                </a:ext>
              </a:extLst>
            </p:cNvPr>
            <p:cNvSpPr/>
            <p:nvPr/>
          </p:nvSpPr>
          <p:spPr>
            <a:xfrm>
              <a:off x="1770742" y="1103086"/>
              <a:ext cx="457201" cy="4722672"/>
            </a:xfrm>
            <a:custGeom>
              <a:avLst/>
              <a:gdLst>
                <a:gd name="connsiteX0" fmla="*/ 79835 w 457201"/>
                <a:gd name="connsiteY0" fmla="*/ 0 h 4722672"/>
                <a:gd name="connsiteX1" fmla="*/ 457201 w 457201"/>
                <a:gd name="connsiteY1" fmla="*/ 0 h 4722672"/>
                <a:gd name="connsiteX2" fmla="*/ 457201 w 457201"/>
                <a:gd name="connsiteY2" fmla="*/ 4722672 h 4722672"/>
                <a:gd name="connsiteX3" fmla="*/ 79835 w 457201"/>
                <a:gd name="connsiteY3" fmla="*/ 4722672 h 4722672"/>
                <a:gd name="connsiteX4" fmla="*/ 0 w 457201"/>
                <a:gd name="connsiteY4" fmla="*/ 4642837 h 4722672"/>
                <a:gd name="connsiteX5" fmla="*/ 0 w 457201"/>
                <a:gd name="connsiteY5" fmla="*/ 79835 h 4722672"/>
                <a:gd name="connsiteX6" fmla="*/ 79835 w 457201"/>
                <a:gd name="connsiteY6" fmla="*/ 0 h 47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1" h="4722672">
                  <a:moveTo>
                    <a:pt x="79835" y="0"/>
                  </a:moveTo>
                  <a:lnTo>
                    <a:pt x="457201" y="0"/>
                  </a:lnTo>
                  <a:lnTo>
                    <a:pt x="457201" y="4722672"/>
                  </a:lnTo>
                  <a:lnTo>
                    <a:pt x="79835" y="4722672"/>
                  </a:lnTo>
                  <a:cubicBezTo>
                    <a:pt x="35743" y="4722672"/>
                    <a:pt x="0" y="4686929"/>
                    <a:pt x="0" y="4642837"/>
                  </a:cubicBezTo>
                  <a:lnTo>
                    <a:pt x="0" y="79835"/>
                  </a:lnTo>
                  <a:cubicBezTo>
                    <a:pt x="0" y="35743"/>
                    <a:pt x="35743" y="0"/>
                    <a:pt x="79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38100" algn="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soft" dir="t"/>
            </a:scene3d>
            <a:sp3d prstMaterial="meta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739621-A624-4FA5-B44C-E3A9756D4E2E}"/>
                </a:ext>
              </a:extLst>
            </p:cNvPr>
            <p:cNvSpPr/>
            <p:nvPr/>
          </p:nvSpPr>
          <p:spPr>
            <a:xfrm>
              <a:off x="2213429" y="1103086"/>
              <a:ext cx="1603637" cy="1805789"/>
            </a:xfrm>
            <a:custGeom>
              <a:avLst/>
              <a:gdLst>
                <a:gd name="connsiteX0" fmla="*/ 0 w 1603637"/>
                <a:gd name="connsiteY0" fmla="*/ 0 h 1805789"/>
                <a:gd name="connsiteX1" fmla="*/ 1523802 w 1603637"/>
                <a:gd name="connsiteY1" fmla="*/ 0 h 1805789"/>
                <a:gd name="connsiteX2" fmla="*/ 1603637 w 1603637"/>
                <a:gd name="connsiteY2" fmla="*/ 79835 h 1805789"/>
                <a:gd name="connsiteX3" fmla="*/ 1603637 w 1603637"/>
                <a:gd name="connsiteY3" fmla="*/ 1805789 h 1805789"/>
                <a:gd name="connsiteX4" fmla="*/ 1528113 w 1603637"/>
                <a:gd name="connsiteY4" fmla="*/ 1793882 h 1805789"/>
                <a:gd name="connsiteX5" fmla="*/ 2479 w 1603637"/>
                <a:gd name="connsiteY5" fmla="*/ 50723 h 180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637" h="1805789">
                  <a:moveTo>
                    <a:pt x="0" y="0"/>
                  </a:moveTo>
                  <a:lnTo>
                    <a:pt x="1523802" y="0"/>
                  </a:lnTo>
                  <a:cubicBezTo>
                    <a:pt x="1567894" y="0"/>
                    <a:pt x="1603637" y="35743"/>
                    <a:pt x="1603637" y="79835"/>
                  </a:cubicBezTo>
                  <a:lnTo>
                    <a:pt x="1603637" y="1805789"/>
                  </a:lnTo>
                  <a:lnTo>
                    <a:pt x="1528113" y="1793882"/>
                  </a:lnTo>
                  <a:cubicBezTo>
                    <a:pt x="714365" y="1621867"/>
                    <a:pt x="87832" y="918930"/>
                    <a:pt x="2479" y="50723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5B53D3-AC62-4C0A-83D8-BF4EA72BD29F}"/>
                </a:ext>
              </a:extLst>
            </p:cNvPr>
            <p:cNvSpPr/>
            <p:nvPr/>
          </p:nvSpPr>
          <p:spPr>
            <a:xfrm>
              <a:off x="2304046" y="3464422"/>
              <a:ext cx="1451429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IN" sz="11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Subscribe to our channel to watch more creative videos.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CFD359-844E-475E-9C00-24BB4D175689}"/>
                </a:ext>
              </a:extLst>
            </p:cNvPr>
            <p:cNvSpPr txBox="1"/>
            <p:nvPr/>
          </p:nvSpPr>
          <p:spPr>
            <a:xfrm>
              <a:off x="2304046" y="3135384"/>
              <a:ext cx="176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649213-6664-4C60-9819-9054EA827A8C}"/>
                </a:ext>
              </a:extLst>
            </p:cNvPr>
            <p:cNvSpPr txBox="1"/>
            <p:nvPr/>
          </p:nvSpPr>
          <p:spPr>
            <a:xfrm>
              <a:off x="1683849" y="1255486"/>
              <a:ext cx="8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75000"/>
                      <a:alpha val="40000"/>
                    </a:schemeClr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C30F68-FB13-479A-BB3C-9B32C222C7BC}"/>
                </a:ext>
              </a:extLst>
            </p:cNvPr>
            <p:cNvSpPr/>
            <p:nvPr/>
          </p:nvSpPr>
          <p:spPr>
            <a:xfrm>
              <a:off x="2509737" y="1706132"/>
              <a:ext cx="1003060" cy="100306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0E5E7B-A6D2-4838-8009-F38B4AEBD984}"/>
                </a:ext>
              </a:extLst>
            </p:cNvPr>
            <p:cNvSpPr txBox="1"/>
            <p:nvPr/>
          </p:nvSpPr>
          <p:spPr>
            <a:xfrm>
              <a:off x="2622083" y="2053774"/>
              <a:ext cx="815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Eurostile BQ" pitchFamily="50" charset="0"/>
                </a:rPr>
                <a:t>70%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D80532-2A00-42EE-9E78-51A6D3FC3A39}"/>
                </a:ext>
              </a:extLst>
            </p:cNvPr>
            <p:cNvSpPr txBox="1"/>
            <p:nvPr/>
          </p:nvSpPr>
          <p:spPr>
            <a:xfrm rot="16200000">
              <a:off x="299226" y="3893880"/>
              <a:ext cx="36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600" dirty="0">
                  <a:solidFill>
                    <a:schemeClr val="bg2">
                      <a:lumMod val="75000"/>
                      <a:alpha val="58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BAF4B8-45D2-4F95-A865-1AB184345652}"/>
              </a:ext>
            </a:extLst>
          </p:cNvPr>
          <p:cNvGrpSpPr/>
          <p:nvPr/>
        </p:nvGrpSpPr>
        <p:grpSpPr>
          <a:xfrm>
            <a:off x="6128032" y="1063879"/>
            <a:ext cx="2387409" cy="4722672"/>
            <a:chOff x="1683849" y="1103086"/>
            <a:chExt cx="2387409" cy="4722672"/>
          </a:xfrm>
          <a:effectLst>
            <a:reflection blurRad="63500" stA="52000" endA="300" endPos="18000" dir="5400000" sy="-100000" algn="bl" rotWithShape="0"/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791E8A1-031A-4CEA-8DF2-079782663BD8}"/>
                </a:ext>
              </a:extLst>
            </p:cNvPr>
            <p:cNvSpPr/>
            <p:nvPr/>
          </p:nvSpPr>
          <p:spPr>
            <a:xfrm>
              <a:off x="1770742" y="1103086"/>
              <a:ext cx="2046515" cy="4722672"/>
            </a:xfrm>
            <a:prstGeom prst="roundRect">
              <a:avLst>
                <a:gd name="adj" fmla="val 3901"/>
              </a:avLst>
            </a:prstGeom>
            <a:gradFill flip="none" rotWithShape="1">
              <a:gsLst>
                <a:gs pos="100000">
                  <a:srgbClr val="8E44AD"/>
                </a:gs>
                <a:gs pos="0">
                  <a:srgbClr val="9B59B6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64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F270A1-0175-47C8-9532-5F5E682FF2D5}"/>
                </a:ext>
              </a:extLst>
            </p:cNvPr>
            <p:cNvSpPr/>
            <p:nvPr/>
          </p:nvSpPr>
          <p:spPr>
            <a:xfrm>
              <a:off x="1770742" y="1103086"/>
              <a:ext cx="457201" cy="4722672"/>
            </a:xfrm>
            <a:custGeom>
              <a:avLst/>
              <a:gdLst>
                <a:gd name="connsiteX0" fmla="*/ 79835 w 457201"/>
                <a:gd name="connsiteY0" fmla="*/ 0 h 4722672"/>
                <a:gd name="connsiteX1" fmla="*/ 457201 w 457201"/>
                <a:gd name="connsiteY1" fmla="*/ 0 h 4722672"/>
                <a:gd name="connsiteX2" fmla="*/ 457201 w 457201"/>
                <a:gd name="connsiteY2" fmla="*/ 4722672 h 4722672"/>
                <a:gd name="connsiteX3" fmla="*/ 79835 w 457201"/>
                <a:gd name="connsiteY3" fmla="*/ 4722672 h 4722672"/>
                <a:gd name="connsiteX4" fmla="*/ 0 w 457201"/>
                <a:gd name="connsiteY4" fmla="*/ 4642837 h 4722672"/>
                <a:gd name="connsiteX5" fmla="*/ 0 w 457201"/>
                <a:gd name="connsiteY5" fmla="*/ 79835 h 4722672"/>
                <a:gd name="connsiteX6" fmla="*/ 79835 w 457201"/>
                <a:gd name="connsiteY6" fmla="*/ 0 h 47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1" h="4722672">
                  <a:moveTo>
                    <a:pt x="79835" y="0"/>
                  </a:moveTo>
                  <a:lnTo>
                    <a:pt x="457201" y="0"/>
                  </a:lnTo>
                  <a:lnTo>
                    <a:pt x="457201" y="4722672"/>
                  </a:lnTo>
                  <a:lnTo>
                    <a:pt x="79835" y="4722672"/>
                  </a:lnTo>
                  <a:cubicBezTo>
                    <a:pt x="35743" y="4722672"/>
                    <a:pt x="0" y="4686929"/>
                    <a:pt x="0" y="4642837"/>
                  </a:cubicBezTo>
                  <a:lnTo>
                    <a:pt x="0" y="79835"/>
                  </a:lnTo>
                  <a:cubicBezTo>
                    <a:pt x="0" y="35743"/>
                    <a:pt x="35743" y="0"/>
                    <a:pt x="79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38100" algn="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soft" dir="t"/>
            </a:scene3d>
            <a:sp3d prstMaterial="meta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A83A4A6-6F41-4904-92CD-581EA8C3C8F0}"/>
                </a:ext>
              </a:extLst>
            </p:cNvPr>
            <p:cNvSpPr/>
            <p:nvPr/>
          </p:nvSpPr>
          <p:spPr>
            <a:xfrm>
              <a:off x="2213429" y="1103086"/>
              <a:ext cx="1603637" cy="1805789"/>
            </a:xfrm>
            <a:custGeom>
              <a:avLst/>
              <a:gdLst>
                <a:gd name="connsiteX0" fmla="*/ 0 w 1603637"/>
                <a:gd name="connsiteY0" fmla="*/ 0 h 1805789"/>
                <a:gd name="connsiteX1" fmla="*/ 1523802 w 1603637"/>
                <a:gd name="connsiteY1" fmla="*/ 0 h 1805789"/>
                <a:gd name="connsiteX2" fmla="*/ 1603637 w 1603637"/>
                <a:gd name="connsiteY2" fmla="*/ 79835 h 1805789"/>
                <a:gd name="connsiteX3" fmla="*/ 1603637 w 1603637"/>
                <a:gd name="connsiteY3" fmla="*/ 1805789 h 1805789"/>
                <a:gd name="connsiteX4" fmla="*/ 1528113 w 1603637"/>
                <a:gd name="connsiteY4" fmla="*/ 1793882 h 1805789"/>
                <a:gd name="connsiteX5" fmla="*/ 2479 w 1603637"/>
                <a:gd name="connsiteY5" fmla="*/ 50723 h 180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637" h="1805789">
                  <a:moveTo>
                    <a:pt x="0" y="0"/>
                  </a:moveTo>
                  <a:lnTo>
                    <a:pt x="1523802" y="0"/>
                  </a:lnTo>
                  <a:cubicBezTo>
                    <a:pt x="1567894" y="0"/>
                    <a:pt x="1603637" y="35743"/>
                    <a:pt x="1603637" y="79835"/>
                  </a:cubicBezTo>
                  <a:lnTo>
                    <a:pt x="1603637" y="1805789"/>
                  </a:lnTo>
                  <a:lnTo>
                    <a:pt x="1528113" y="1793882"/>
                  </a:lnTo>
                  <a:cubicBezTo>
                    <a:pt x="714365" y="1621867"/>
                    <a:pt x="87832" y="918930"/>
                    <a:pt x="2479" y="50723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B70DCF-F3EC-4FC2-B8E2-BC1A8DAA435B}"/>
                </a:ext>
              </a:extLst>
            </p:cNvPr>
            <p:cNvSpPr/>
            <p:nvPr/>
          </p:nvSpPr>
          <p:spPr>
            <a:xfrm>
              <a:off x="2304046" y="3464422"/>
              <a:ext cx="1451429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IN" sz="11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Subscribe to our channel to watch more creative videos.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C43971-40CF-4D1E-AD6C-782138D9F44F}"/>
                </a:ext>
              </a:extLst>
            </p:cNvPr>
            <p:cNvSpPr txBox="1"/>
            <p:nvPr/>
          </p:nvSpPr>
          <p:spPr>
            <a:xfrm>
              <a:off x="2304046" y="3135384"/>
              <a:ext cx="176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C1A177-EBFA-49C9-9CD8-E142C054356F}"/>
                </a:ext>
              </a:extLst>
            </p:cNvPr>
            <p:cNvSpPr txBox="1"/>
            <p:nvPr/>
          </p:nvSpPr>
          <p:spPr>
            <a:xfrm>
              <a:off x="1683849" y="1255486"/>
              <a:ext cx="8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75000"/>
                      <a:alpha val="40000"/>
                    </a:schemeClr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B0C051-B475-4C2C-A6F5-0509360479D7}"/>
                </a:ext>
              </a:extLst>
            </p:cNvPr>
            <p:cNvSpPr/>
            <p:nvPr/>
          </p:nvSpPr>
          <p:spPr>
            <a:xfrm>
              <a:off x="2509737" y="1706132"/>
              <a:ext cx="1003060" cy="100306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35DFE3-EA0F-4B7A-B1E8-7B1EF205E589}"/>
                </a:ext>
              </a:extLst>
            </p:cNvPr>
            <p:cNvSpPr txBox="1"/>
            <p:nvPr/>
          </p:nvSpPr>
          <p:spPr>
            <a:xfrm>
              <a:off x="2622083" y="2053774"/>
              <a:ext cx="815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Eurostile BQ" pitchFamily="50" charset="0"/>
                </a:rPr>
                <a:t>80%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3DEE33-1B84-4C7A-96BD-7C1E6313B9A8}"/>
                </a:ext>
              </a:extLst>
            </p:cNvPr>
            <p:cNvSpPr txBox="1"/>
            <p:nvPr/>
          </p:nvSpPr>
          <p:spPr>
            <a:xfrm rot="16200000">
              <a:off x="299226" y="3893880"/>
              <a:ext cx="36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600" dirty="0">
                  <a:solidFill>
                    <a:schemeClr val="bg2">
                      <a:lumMod val="75000"/>
                      <a:alpha val="58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AE3152-A3E2-43EB-BCDA-E3799933B32C}"/>
              </a:ext>
            </a:extLst>
          </p:cNvPr>
          <p:cNvGrpSpPr/>
          <p:nvPr/>
        </p:nvGrpSpPr>
        <p:grpSpPr>
          <a:xfrm>
            <a:off x="8608534" y="1063879"/>
            <a:ext cx="2387409" cy="4722672"/>
            <a:chOff x="1683849" y="1103086"/>
            <a:chExt cx="2387409" cy="4722672"/>
          </a:xfrm>
          <a:effectLst>
            <a:reflection blurRad="63500" stA="52000" endA="300" endPos="18000" dir="5400000" sy="-100000" algn="bl" rotWithShape="0"/>
          </a:effectLst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1A8BE12-2B8E-488E-AF89-CCE73B2E83C6}"/>
                </a:ext>
              </a:extLst>
            </p:cNvPr>
            <p:cNvSpPr/>
            <p:nvPr/>
          </p:nvSpPr>
          <p:spPr>
            <a:xfrm>
              <a:off x="1770742" y="1103086"/>
              <a:ext cx="2046515" cy="4722672"/>
            </a:xfrm>
            <a:prstGeom prst="roundRect">
              <a:avLst>
                <a:gd name="adj" fmla="val 3901"/>
              </a:avLst>
            </a:prstGeom>
            <a:gradFill flip="none" rotWithShape="1">
              <a:gsLst>
                <a:gs pos="100000">
                  <a:srgbClr val="2D3F50"/>
                </a:gs>
                <a:gs pos="0">
                  <a:srgbClr val="34495E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64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8E8943-B6A0-4022-A8CF-505D927E0C01}"/>
                </a:ext>
              </a:extLst>
            </p:cNvPr>
            <p:cNvSpPr/>
            <p:nvPr/>
          </p:nvSpPr>
          <p:spPr>
            <a:xfrm>
              <a:off x="1770742" y="1103086"/>
              <a:ext cx="457201" cy="4722672"/>
            </a:xfrm>
            <a:custGeom>
              <a:avLst/>
              <a:gdLst>
                <a:gd name="connsiteX0" fmla="*/ 79835 w 457201"/>
                <a:gd name="connsiteY0" fmla="*/ 0 h 4722672"/>
                <a:gd name="connsiteX1" fmla="*/ 457201 w 457201"/>
                <a:gd name="connsiteY1" fmla="*/ 0 h 4722672"/>
                <a:gd name="connsiteX2" fmla="*/ 457201 w 457201"/>
                <a:gd name="connsiteY2" fmla="*/ 4722672 h 4722672"/>
                <a:gd name="connsiteX3" fmla="*/ 79835 w 457201"/>
                <a:gd name="connsiteY3" fmla="*/ 4722672 h 4722672"/>
                <a:gd name="connsiteX4" fmla="*/ 0 w 457201"/>
                <a:gd name="connsiteY4" fmla="*/ 4642837 h 4722672"/>
                <a:gd name="connsiteX5" fmla="*/ 0 w 457201"/>
                <a:gd name="connsiteY5" fmla="*/ 79835 h 4722672"/>
                <a:gd name="connsiteX6" fmla="*/ 79835 w 457201"/>
                <a:gd name="connsiteY6" fmla="*/ 0 h 47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1" h="4722672">
                  <a:moveTo>
                    <a:pt x="79835" y="0"/>
                  </a:moveTo>
                  <a:lnTo>
                    <a:pt x="457201" y="0"/>
                  </a:lnTo>
                  <a:lnTo>
                    <a:pt x="457201" y="4722672"/>
                  </a:lnTo>
                  <a:lnTo>
                    <a:pt x="79835" y="4722672"/>
                  </a:lnTo>
                  <a:cubicBezTo>
                    <a:pt x="35743" y="4722672"/>
                    <a:pt x="0" y="4686929"/>
                    <a:pt x="0" y="4642837"/>
                  </a:cubicBezTo>
                  <a:lnTo>
                    <a:pt x="0" y="79835"/>
                  </a:lnTo>
                  <a:cubicBezTo>
                    <a:pt x="0" y="35743"/>
                    <a:pt x="35743" y="0"/>
                    <a:pt x="79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38100" algn="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soft" dir="t"/>
            </a:scene3d>
            <a:sp3d prstMaterial="meta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B81070-4BB7-41DD-884B-06AAFD440F0A}"/>
                </a:ext>
              </a:extLst>
            </p:cNvPr>
            <p:cNvSpPr/>
            <p:nvPr/>
          </p:nvSpPr>
          <p:spPr>
            <a:xfrm>
              <a:off x="2213429" y="1103086"/>
              <a:ext cx="1603637" cy="1805789"/>
            </a:xfrm>
            <a:custGeom>
              <a:avLst/>
              <a:gdLst>
                <a:gd name="connsiteX0" fmla="*/ 0 w 1603637"/>
                <a:gd name="connsiteY0" fmla="*/ 0 h 1805789"/>
                <a:gd name="connsiteX1" fmla="*/ 1523802 w 1603637"/>
                <a:gd name="connsiteY1" fmla="*/ 0 h 1805789"/>
                <a:gd name="connsiteX2" fmla="*/ 1603637 w 1603637"/>
                <a:gd name="connsiteY2" fmla="*/ 79835 h 1805789"/>
                <a:gd name="connsiteX3" fmla="*/ 1603637 w 1603637"/>
                <a:gd name="connsiteY3" fmla="*/ 1805789 h 1805789"/>
                <a:gd name="connsiteX4" fmla="*/ 1528113 w 1603637"/>
                <a:gd name="connsiteY4" fmla="*/ 1793882 h 1805789"/>
                <a:gd name="connsiteX5" fmla="*/ 2479 w 1603637"/>
                <a:gd name="connsiteY5" fmla="*/ 50723 h 180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637" h="1805789">
                  <a:moveTo>
                    <a:pt x="0" y="0"/>
                  </a:moveTo>
                  <a:lnTo>
                    <a:pt x="1523802" y="0"/>
                  </a:lnTo>
                  <a:cubicBezTo>
                    <a:pt x="1567894" y="0"/>
                    <a:pt x="1603637" y="35743"/>
                    <a:pt x="1603637" y="79835"/>
                  </a:cubicBezTo>
                  <a:lnTo>
                    <a:pt x="1603637" y="1805789"/>
                  </a:lnTo>
                  <a:lnTo>
                    <a:pt x="1528113" y="1793882"/>
                  </a:lnTo>
                  <a:cubicBezTo>
                    <a:pt x="714365" y="1621867"/>
                    <a:pt x="87832" y="918930"/>
                    <a:pt x="2479" y="50723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BC3DA2-A959-4BB5-BD7D-40866218CB00}"/>
                </a:ext>
              </a:extLst>
            </p:cNvPr>
            <p:cNvSpPr/>
            <p:nvPr/>
          </p:nvSpPr>
          <p:spPr>
            <a:xfrm>
              <a:off x="2304046" y="3464422"/>
              <a:ext cx="1451429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IN" sz="11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Subscribe to our channel to watch more creative videos.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13579E-F711-42E8-85DA-EA0A93CDFEB2}"/>
                </a:ext>
              </a:extLst>
            </p:cNvPr>
            <p:cNvSpPr txBox="1"/>
            <p:nvPr/>
          </p:nvSpPr>
          <p:spPr>
            <a:xfrm>
              <a:off x="2304046" y="3135384"/>
              <a:ext cx="176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F8F09C-C46F-412E-A5DB-7800502F19BC}"/>
                </a:ext>
              </a:extLst>
            </p:cNvPr>
            <p:cNvSpPr txBox="1"/>
            <p:nvPr/>
          </p:nvSpPr>
          <p:spPr>
            <a:xfrm>
              <a:off x="1683849" y="1255486"/>
              <a:ext cx="8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75000"/>
                      <a:alpha val="40000"/>
                    </a:schemeClr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62D6FD0-0623-4429-BC91-128472CA0669}"/>
                </a:ext>
              </a:extLst>
            </p:cNvPr>
            <p:cNvSpPr/>
            <p:nvPr/>
          </p:nvSpPr>
          <p:spPr>
            <a:xfrm>
              <a:off x="2509737" y="1706132"/>
              <a:ext cx="1003060" cy="100306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8B737E-5417-4B30-9603-A8174967E442}"/>
                </a:ext>
              </a:extLst>
            </p:cNvPr>
            <p:cNvSpPr txBox="1"/>
            <p:nvPr/>
          </p:nvSpPr>
          <p:spPr>
            <a:xfrm>
              <a:off x="2622083" y="2053774"/>
              <a:ext cx="815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Eurostile BQ" pitchFamily="50" charset="0"/>
                </a:rPr>
                <a:t>90%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41D4C4-359C-4229-A33B-26DA1919C8DD}"/>
                </a:ext>
              </a:extLst>
            </p:cNvPr>
            <p:cNvSpPr txBox="1"/>
            <p:nvPr/>
          </p:nvSpPr>
          <p:spPr>
            <a:xfrm rot="16200000">
              <a:off x="299226" y="3893880"/>
              <a:ext cx="36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600" dirty="0">
                  <a:solidFill>
                    <a:schemeClr val="bg2">
                      <a:lumMod val="75000"/>
                      <a:alpha val="58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</p:grpSp>
      <p:pic>
        <p:nvPicPr>
          <p:cNvPr id="52" name="Graphic 51" descr="Lightbulb">
            <a:extLst>
              <a:ext uri="{FF2B5EF4-FFF2-40B4-BE49-F238E27FC236}">
                <a16:creationId xmlns:a16="http://schemas.microsoft.com/office/drawing/2014/main" id="{072F84FE-000F-41E2-AB82-37A3570FA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952" y="5044844"/>
            <a:ext cx="540000" cy="540000"/>
          </a:xfrm>
          <a:prstGeom prst="rect">
            <a:avLst/>
          </a:prstGeom>
          <a:effectLst>
            <a:reflection blurRad="63500" stA="52000" endA="300" endPos="18000" dir="5400000" sy="-100000" algn="bl" rotWithShape="0"/>
          </a:effectLst>
        </p:spPr>
      </p:pic>
      <p:pic>
        <p:nvPicPr>
          <p:cNvPr id="54" name="Graphic 53" descr="Single gear">
            <a:extLst>
              <a:ext uri="{FF2B5EF4-FFF2-40B4-BE49-F238E27FC236}">
                <a16:creationId xmlns:a16="http://schemas.microsoft.com/office/drawing/2014/main" id="{A562C027-0708-486C-B8BB-454418814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682" y="5044844"/>
            <a:ext cx="540000" cy="540000"/>
          </a:xfrm>
          <a:prstGeom prst="rect">
            <a:avLst/>
          </a:prstGeom>
          <a:effectLst>
            <a:reflection blurRad="63500" stA="52000" endA="300" endPos="18000" dir="5400000" sy="-100000" algn="bl" rotWithShape="0"/>
          </a:effectLst>
        </p:spPr>
      </p:pic>
      <p:pic>
        <p:nvPicPr>
          <p:cNvPr id="56" name="Graphic 55" descr="Hourglass">
            <a:extLst>
              <a:ext uri="{FF2B5EF4-FFF2-40B4-BE49-F238E27FC236}">
                <a16:creationId xmlns:a16="http://schemas.microsoft.com/office/drawing/2014/main" id="{6DCFC9F3-D500-4346-B3CF-85D266429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6132" y="5044844"/>
            <a:ext cx="540000" cy="540000"/>
          </a:xfrm>
          <a:prstGeom prst="rect">
            <a:avLst/>
          </a:prstGeom>
          <a:effectLst>
            <a:reflection blurRad="63500" stA="52000" endA="300" endPos="18000" dir="5400000" sy="-100000" algn="bl" rotWithShape="0"/>
          </a:effectLst>
        </p:spPr>
      </p:pic>
      <p:pic>
        <p:nvPicPr>
          <p:cNvPr id="58" name="Graphic 57" descr="Puzzle">
            <a:extLst>
              <a:ext uri="{FF2B5EF4-FFF2-40B4-BE49-F238E27FC236}">
                <a16:creationId xmlns:a16="http://schemas.microsoft.com/office/drawing/2014/main" id="{5FCA7C8B-92CC-4724-BB3D-C64CFB8A9A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11" y="5044844"/>
            <a:ext cx="540000" cy="540000"/>
          </a:xfrm>
          <a:prstGeom prst="rect">
            <a:avLst/>
          </a:prstGeom>
          <a:effectLst>
            <a:reflection blurRad="63500" stA="52000" endA="300" endPos="18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094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104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14</cp:revision>
  <dcterms:created xsi:type="dcterms:W3CDTF">2017-06-27T18:46:17Z</dcterms:created>
  <dcterms:modified xsi:type="dcterms:W3CDTF">2017-06-28T17:08:39Z</dcterms:modified>
</cp:coreProperties>
</file>