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9D7"/>
    <a:srgbClr val="00EA00"/>
    <a:srgbClr val="88B800"/>
    <a:srgbClr val="00CC00"/>
    <a:srgbClr val="99CC00"/>
    <a:srgbClr val="009FC4"/>
    <a:srgbClr val="00D7D2"/>
    <a:srgbClr val="0092B4"/>
    <a:srgbClr val="00CDC8"/>
    <a:srgbClr val="00A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824E-E17E-42A4-80DA-9D78B5BA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3D727-B3A5-4577-BB80-A9773904C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3DAA-5AE4-4AEC-B79E-8C79BB63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C2BE-F436-4E93-B4FA-CF06CF341624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3320-513E-49D5-9F23-B3A79CE8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5411-9545-47F7-8E38-54DE7B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20BD-D992-44B0-8C5F-3982D0A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0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AEF9-2418-4C06-8BEE-90432F1D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87A97-7FD4-47A7-B248-C0AE6F1D9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8EDB1-388B-4F73-AB77-2744428B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C2BE-F436-4E93-B4FA-CF06CF341624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0DA1-3E04-4757-809F-613D0E7D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BA75-7C40-4D49-BE83-71C2EB43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20BD-D992-44B0-8C5F-3982D0A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C32AB-43F6-431F-9E5A-88457E338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0C25C-ED54-4995-8D36-8520D28BE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11E00-1633-4C8F-8CC3-2905D940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C2BE-F436-4E93-B4FA-CF06CF341624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D285-3697-450A-ACB1-8D430D92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B802-D913-48F2-A415-6AC17633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20BD-D992-44B0-8C5F-3982D0A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5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65C4-4FCE-4BF4-83B3-72EB6CB4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86D6-3B89-4D73-B5A8-AB3E2FFB0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FE1B-3448-428A-8FF7-E721DD33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C2BE-F436-4E93-B4FA-CF06CF341624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F80B-74AC-4D1A-AF27-16D44EC5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C5BA-1C3F-4C10-B9BA-13AA21EA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20BD-D992-44B0-8C5F-3982D0A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0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F694-EF82-4AEF-B800-B7DADDC9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EA05-8360-4D91-AE48-DD76A693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0081F-6862-43D1-9F79-6213C334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C2BE-F436-4E93-B4FA-CF06CF341624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3DA3-D24B-4DC0-A759-BD1BBDA3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9E32-C817-4AC7-A1A5-2ADEAE68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20BD-D992-44B0-8C5F-3982D0A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FDA5-3AB2-4D68-AC1C-E4CC22D6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ADFA-27E8-4862-83D0-AF0BF210E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6DEBF-DC18-4BB3-B59E-32ECB314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F7EBC-7E56-481D-BCEA-6AC5EF17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C2BE-F436-4E93-B4FA-CF06CF341624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31BF3-59B1-423B-957F-9DB2C8FA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A24F4-210E-4056-90AF-B92BCE83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20BD-D992-44B0-8C5F-3982D0A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7267-8E0C-4340-BF5A-F3235AF1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B6D62-6D62-42BC-A29F-6D7874CC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40981-3560-460B-8B8C-BB0E11B38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EACEB-FFD8-4781-ABD9-AE48CD18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BE8EB-BB3E-42AF-8689-302FE77E4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28174-2AC7-4966-9BB8-E16F0920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C2BE-F436-4E93-B4FA-CF06CF341624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2D58D-33D2-4E35-A0EF-F9BFA18D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E4ACA-7A0A-4F72-9008-826E86D1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20BD-D992-44B0-8C5F-3982D0A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CACF-4BA7-433C-9882-13FB695B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9BC28-7E9A-4FA3-B858-8F061A52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C2BE-F436-4E93-B4FA-CF06CF341624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6A6D-4C51-42C6-BF77-ECF1D736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AFFF0-44B5-4E27-90AF-F0F9F7EC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20BD-D992-44B0-8C5F-3982D0A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3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84B2E-94E3-4423-B95D-F889AF38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C2BE-F436-4E93-B4FA-CF06CF341624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4E72F-1CEF-4268-9F38-81C525FC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6EC09-61FD-4C54-99EE-9326DE6F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20BD-D992-44B0-8C5F-3982D0A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D86D-254F-4DE5-A94C-59E4044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3F66-0A6D-49CF-909F-67FD73FF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9768-F529-4B53-A073-DA4E3D952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383F6-5203-4F57-A96E-5D6A411A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C2BE-F436-4E93-B4FA-CF06CF341624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15F20-3F54-4A6F-9253-F2135DFA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8D21E-C4B4-46E6-B27A-056C14EB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20BD-D992-44B0-8C5F-3982D0A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056C-D60E-463F-82FF-470FDEFD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44BA1-4C3F-4924-89D0-20F5C1141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7143-1DB3-4357-AC68-8AF7E8B2D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CD032-B5BB-4434-92A7-6D0F8F1A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C2BE-F436-4E93-B4FA-CF06CF341624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1917-3A53-47E4-9B8C-BDFCED3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1C4D6-B7DC-4FD2-A9A8-8DEACEED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20BD-D992-44B0-8C5F-3982D0A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8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155A9-1600-45FC-8D3D-EFB51FAF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25812-0E1E-455D-9F6A-5862FCD08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ADF4-753E-4F88-97CD-487B57018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C2BE-F436-4E93-B4FA-CF06CF341624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E8A2-1DDE-4B69-B42A-DF074DE51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AC14-7948-46D4-95AC-0773645B0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20BD-D992-44B0-8C5F-3982D0A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4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ACE00A1-7235-46C3-B5AE-6388CBEDE4D3}"/>
              </a:ext>
            </a:extLst>
          </p:cNvPr>
          <p:cNvGrpSpPr/>
          <p:nvPr/>
        </p:nvGrpSpPr>
        <p:grpSpPr>
          <a:xfrm>
            <a:off x="753980" y="1074821"/>
            <a:ext cx="2290058" cy="4940969"/>
            <a:chOff x="1219198" y="1074821"/>
            <a:chExt cx="2290058" cy="49409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1C67D69-DEE0-4D5D-A498-F7AFDDDC418E}"/>
                </a:ext>
              </a:extLst>
            </p:cNvPr>
            <p:cNvGrpSpPr/>
            <p:nvPr/>
          </p:nvGrpSpPr>
          <p:grpSpPr>
            <a:xfrm>
              <a:off x="1219198" y="1074821"/>
              <a:ext cx="2290058" cy="4940969"/>
              <a:chOff x="1315451" y="657726"/>
              <a:chExt cx="2646950" cy="571099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0F0F862-45A8-4036-9410-672DDEA138D2}"/>
                  </a:ext>
                </a:extLst>
              </p:cNvPr>
              <p:cNvSpPr/>
              <p:nvPr/>
            </p:nvSpPr>
            <p:spPr>
              <a:xfrm rot="5400000">
                <a:off x="208548" y="2614864"/>
                <a:ext cx="4860756" cy="2646949"/>
              </a:xfrm>
              <a:custGeom>
                <a:avLst/>
                <a:gdLst>
                  <a:gd name="connsiteX0" fmla="*/ 2598821 w 3593431"/>
                  <a:gd name="connsiteY0" fmla="*/ 0 h 2598822"/>
                  <a:gd name="connsiteX1" fmla="*/ 3593431 w 3593431"/>
                  <a:gd name="connsiteY1" fmla="*/ 2598821 h 2598822"/>
                  <a:gd name="connsiteX2" fmla="*/ 2598821 w 3593431"/>
                  <a:gd name="connsiteY2" fmla="*/ 2598821 h 2598822"/>
                  <a:gd name="connsiteX3" fmla="*/ 2598821 w 3593431"/>
                  <a:gd name="connsiteY3" fmla="*/ 2598822 h 2598822"/>
                  <a:gd name="connsiteX4" fmla="*/ 0 w 3593431"/>
                  <a:gd name="connsiteY4" fmla="*/ 2598822 h 2598822"/>
                  <a:gd name="connsiteX5" fmla="*/ 0 w 3593431"/>
                  <a:gd name="connsiteY5" fmla="*/ 1 h 2598822"/>
                  <a:gd name="connsiteX6" fmla="*/ 2598821 w 3593431"/>
                  <a:gd name="connsiteY6" fmla="*/ 1 h 259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3431" h="2598822">
                    <a:moveTo>
                      <a:pt x="2598821" y="0"/>
                    </a:moveTo>
                    <a:lnTo>
                      <a:pt x="3593431" y="2598821"/>
                    </a:lnTo>
                    <a:lnTo>
                      <a:pt x="2598821" y="2598821"/>
                    </a:lnTo>
                    <a:lnTo>
                      <a:pt x="2598821" y="2598822"/>
                    </a:lnTo>
                    <a:lnTo>
                      <a:pt x="0" y="2598822"/>
                    </a:lnTo>
                    <a:lnTo>
                      <a:pt x="0" y="1"/>
                    </a:lnTo>
                    <a:lnTo>
                      <a:pt x="2598821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ABD00"/>
                  </a:gs>
                  <a:gs pos="100000">
                    <a:srgbClr val="FFF647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rgbClr val="FFFF00">
                    <a:alpha val="40000"/>
                  </a:srgbClr>
                </a:outerShdw>
                <a:reflection blurRad="6350" stA="52000" endA="300" endPos="16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C71CD8A2-38E0-435A-BD90-D8B78824212C}"/>
                  </a:ext>
                </a:extLst>
              </p:cNvPr>
              <p:cNvSpPr/>
              <p:nvPr/>
            </p:nvSpPr>
            <p:spPr>
              <a:xfrm flipV="1">
                <a:off x="1315451" y="657726"/>
                <a:ext cx="2646950" cy="1620252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5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2DF7C48-6737-4A6F-BFE7-48AA56FF8AB7}"/>
                  </a:ext>
                </a:extLst>
              </p:cNvPr>
              <p:cNvSpPr/>
              <p:nvPr/>
            </p:nvSpPr>
            <p:spPr>
              <a:xfrm>
                <a:off x="1443790" y="2398296"/>
                <a:ext cx="256673" cy="27592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ABC52BE-DAEF-4531-B6CB-80FD66C97E7A}"/>
                  </a:ext>
                </a:extLst>
              </p:cNvPr>
              <p:cNvSpPr/>
              <p:nvPr/>
            </p:nvSpPr>
            <p:spPr>
              <a:xfrm rot="5400000">
                <a:off x="1645903" y="2781721"/>
                <a:ext cx="3590257" cy="1042738"/>
              </a:xfrm>
              <a:custGeom>
                <a:avLst/>
                <a:gdLst>
                  <a:gd name="connsiteX0" fmla="*/ 0 w 3590257"/>
                  <a:gd name="connsiteY0" fmla="*/ 490696 h 490696"/>
                  <a:gd name="connsiteX1" fmla="*/ 0 w 3590257"/>
                  <a:gd name="connsiteY1" fmla="*/ 1 h 490696"/>
                  <a:gd name="connsiteX2" fmla="*/ 3515369 w 3590257"/>
                  <a:gd name="connsiteY2" fmla="*/ 1 h 490696"/>
                  <a:gd name="connsiteX3" fmla="*/ 3515369 w 3590257"/>
                  <a:gd name="connsiteY3" fmla="*/ 0 h 490696"/>
                  <a:gd name="connsiteX4" fmla="*/ 3590257 w 3590257"/>
                  <a:gd name="connsiteY4" fmla="*/ 147337 h 49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0257" h="490696">
                    <a:moveTo>
                      <a:pt x="0" y="490696"/>
                    </a:moveTo>
                    <a:lnTo>
                      <a:pt x="0" y="1"/>
                    </a:lnTo>
                    <a:lnTo>
                      <a:pt x="3515369" y="1"/>
                    </a:lnTo>
                    <a:lnTo>
                      <a:pt x="3515369" y="0"/>
                    </a:lnTo>
                    <a:lnTo>
                      <a:pt x="3590257" y="147337"/>
                    </a:ln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  <a:effectLst>
                <a:outerShdw blurRad="381000" dist="38100" dir="2700000" algn="tl" rotWithShape="0">
                  <a:srgbClr val="FFFF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FE921C-D695-40BD-B3BE-EFC99993A114}"/>
                </a:ext>
              </a:extLst>
            </p:cNvPr>
            <p:cNvSpPr txBox="1"/>
            <p:nvPr/>
          </p:nvSpPr>
          <p:spPr>
            <a:xfrm>
              <a:off x="2023198" y="1256418"/>
              <a:ext cx="6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tx1">
                      <a:alpha val="12000"/>
                    </a:schemeClr>
                  </a:solidFill>
                  <a:latin typeface="Eurostile BQ" pitchFamily="50" charset="0"/>
                </a:rPr>
                <a:t>01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1F2E7D-3164-4E80-A756-D6C87B528CFD}"/>
                </a:ext>
              </a:extLst>
            </p:cNvPr>
            <p:cNvSpPr txBox="1"/>
            <p:nvPr/>
          </p:nvSpPr>
          <p:spPr>
            <a:xfrm>
              <a:off x="1612906" y="2779988"/>
              <a:ext cx="18357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spc="300" dirty="0">
                  <a:solidFill>
                    <a:schemeClr val="tx1">
                      <a:alpha val="48000"/>
                    </a:schemeClr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73D18E-B497-473F-B545-F32EAE24702D}"/>
                </a:ext>
              </a:extLst>
            </p:cNvPr>
            <p:cNvSpPr txBox="1"/>
            <p:nvPr/>
          </p:nvSpPr>
          <p:spPr>
            <a:xfrm>
              <a:off x="1612906" y="3329585"/>
              <a:ext cx="13115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tx1">
                      <a:alpha val="48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77C094-525C-4096-908C-F4B130119EED}"/>
              </a:ext>
            </a:extLst>
          </p:cNvPr>
          <p:cNvGrpSpPr/>
          <p:nvPr/>
        </p:nvGrpSpPr>
        <p:grpSpPr>
          <a:xfrm>
            <a:off x="3552739" y="1074821"/>
            <a:ext cx="2290058" cy="4940969"/>
            <a:chOff x="1219198" y="1074821"/>
            <a:chExt cx="2290058" cy="494096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4388027-05B6-4F0E-B2D1-4CA8A8A2A5B8}"/>
                </a:ext>
              </a:extLst>
            </p:cNvPr>
            <p:cNvGrpSpPr/>
            <p:nvPr/>
          </p:nvGrpSpPr>
          <p:grpSpPr>
            <a:xfrm>
              <a:off x="1219198" y="1074821"/>
              <a:ext cx="2290058" cy="4940969"/>
              <a:chOff x="1315451" y="657726"/>
              <a:chExt cx="2646950" cy="5710991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DE126B7-77E4-4D19-A852-A297E095BB4A}"/>
                  </a:ext>
                </a:extLst>
              </p:cNvPr>
              <p:cNvSpPr/>
              <p:nvPr/>
            </p:nvSpPr>
            <p:spPr>
              <a:xfrm rot="5400000">
                <a:off x="208548" y="2614864"/>
                <a:ext cx="4860756" cy="2646949"/>
              </a:xfrm>
              <a:custGeom>
                <a:avLst/>
                <a:gdLst>
                  <a:gd name="connsiteX0" fmla="*/ 2598821 w 3593431"/>
                  <a:gd name="connsiteY0" fmla="*/ 0 h 2598822"/>
                  <a:gd name="connsiteX1" fmla="*/ 3593431 w 3593431"/>
                  <a:gd name="connsiteY1" fmla="*/ 2598821 h 2598822"/>
                  <a:gd name="connsiteX2" fmla="*/ 2598821 w 3593431"/>
                  <a:gd name="connsiteY2" fmla="*/ 2598821 h 2598822"/>
                  <a:gd name="connsiteX3" fmla="*/ 2598821 w 3593431"/>
                  <a:gd name="connsiteY3" fmla="*/ 2598822 h 2598822"/>
                  <a:gd name="connsiteX4" fmla="*/ 0 w 3593431"/>
                  <a:gd name="connsiteY4" fmla="*/ 2598822 h 2598822"/>
                  <a:gd name="connsiteX5" fmla="*/ 0 w 3593431"/>
                  <a:gd name="connsiteY5" fmla="*/ 1 h 2598822"/>
                  <a:gd name="connsiteX6" fmla="*/ 2598821 w 3593431"/>
                  <a:gd name="connsiteY6" fmla="*/ 1 h 259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3431" h="2598822">
                    <a:moveTo>
                      <a:pt x="2598821" y="0"/>
                    </a:moveTo>
                    <a:lnTo>
                      <a:pt x="3593431" y="2598821"/>
                    </a:lnTo>
                    <a:lnTo>
                      <a:pt x="2598821" y="2598821"/>
                    </a:lnTo>
                    <a:lnTo>
                      <a:pt x="2598821" y="2598822"/>
                    </a:lnTo>
                    <a:lnTo>
                      <a:pt x="0" y="2598822"/>
                    </a:lnTo>
                    <a:lnTo>
                      <a:pt x="0" y="1"/>
                    </a:lnTo>
                    <a:lnTo>
                      <a:pt x="2598821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9FC4"/>
                  </a:gs>
                  <a:gs pos="100000">
                    <a:srgbClr val="00D7D2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rgbClr val="00D7D2">
                    <a:alpha val="40000"/>
                  </a:srgbClr>
                </a:outerShdw>
                <a:reflection blurRad="6350" stA="52000" endA="300" endPos="16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053AB296-22A9-4B07-9BFF-03C3440D85EC}"/>
                  </a:ext>
                </a:extLst>
              </p:cNvPr>
              <p:cNvSpPr/>
              <p:nvPr/>
            </p:nvSpPr>
            <p:spPr>
              <a:xfrm flipV="1">
                <a:off x="1315451" y="657726"/>
                <a:ext cx="2646950" cy="1620252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5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8F85910-D897-4EFE-A58E-2826909513A2}"/>
                  </a:ext>
                </a:extLst>
              </p:cNvPr>
              <p:cNvSpPr/>
              <p:nvPr/>
            </p:nvSpPr>
            <p:spPr>
              <a:xfrm>
                <a:off x="1443790" y="2398296"/>
                <a:ext cx="256673" cy="27592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7061233-AE2F-4B5D-ABD1-A344B8E00F70}"/>
                  </a:ext>
                </a:extLst>
              </p:cNvPr>
              <p:cNvSpPr/>
              <p:nvPr/>
            </p:nvSpPr>
            <p:spPr>
              <a:xfrm rot="5400000">
                <a:off x="1645903" y="2781721"/>
                <a:ext cx="3590257" cy="1042738"/>
              </a:xfrm>
              <a:custGeom>
                <a:avLst/>
                <a:gdLst>
                  <a:gd name="connsiteX0" fmla="*/ 0 w 3590257"/>
                  <a:gd name="connsiteY0" fmla="*/ 490696 h 490696"/>
                  <a:gd name="connsiteX1" fmla="*/ 0 w 3590257"/>
                  <a:gd name="connsiteY1" fmla="*/ 1 h 490696"/>
                  <a:gd name="connsiteX2" fmla="*/ 3515369 w 3590257"/>
                  <a:gd name="connsiteY2" fmla="*/ 1 h 490696"/>
                  <a:gd name="connsiteX3" fmla="*/ 3515369 w 3590257"/>
                  <a:gd name="connsiteY3" fmla="*/ 0 h 490696"/>
                  <a:gd name="connsiteX4" fmla="*/ 3590257 w 3590257"/>
                  <a:gd name="connsiteY4" fmla="*/ 147337 h 49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0257" h="490696">
                    <a:moveTo>
                      <a:pt x="0" y="490696"/>
                    </a:moveTo>
                    <a:lnTo>
                      <a:pt x="0" y="1"/>
                    </a:lnTo>
                    <a:lnTo>
                      <a:pt x="3515369" y="1"/>
                    </a:lnTo>
                    <a:lnTo>
                      <a:pt x="3515369" y="0"/>
                    </a:lnTo>
                    <a:lnTo>
                      <a:pt x="3590257" y="147337"/>
                    </a:ln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  <a:effectLst>
                <a:outerShdw blurRad="381000" dist="38100" dir="2700000" algn="tl" rotWithShape="0">
                  <a:srgbClr val="FFFF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2231D8-D311-42F5-8C31-774897B54BCD}"/>
                </a:ext>
              </a:extLst>
            </p:cNvPr>
            <p:cNvSpPr txBox="1"/>
            <p:nvPr/>
          </p:nvSpPr>
          <p:spPr>
            <a:xfrm>
              <a:off x="2023198" y="1256418"/>
              <a:ext cx="6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tx1">
                      <a:alpha val="12000"/>
                    </a:schemeClr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B24309-082E-4CA8-A2AE-DB0BBC99F0AF}"/>
                </a:ext>
              </a:extLst>
            </p:cNvPr>
            <p:cNvSpPr txBox="1"/>
            <p:nvPr/>
          </p:nvSpPr>
          <p:spPr>
            <a:xfrm>
              <a:off x="1612906" y="2779988"/>
              <a:ext cx="18357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spc="300" dirty="0">
                  <a:solidFill>
                    <a:schemeClr val="tx1">
                      <a:alpha val="48000"/>
                    </a:schemeClr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BD2BCA-49F9-4E97-A64D-72E5D1D40FA7}"/>
                </a:ext>
              </a:extLst>
            </p:cNvPr>
            <p:cNvSpPr txBox="1"/>
            <p:nvPr/>
          </p:nvSpPr>
          <p:spPr>
            <a:xfrm>
              <a:off x="1612906" y="3329585"/>
              <a:ext cx="13115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tx1">
                      <a:alpha val="48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05AA8D3-74C3-403D-B269-DADF735A8209}"/>
              </a:ext>
            </a:extLst>
          </p:cNvPr>
          <p:cNvGrpSpPr/>
          <p:nvPr/>
        </p:nvGrpSpPr>
        <p:grpSpPr>
          <a:xfrm>
            <a:off x="6361551" y="1074821"/>
            <a:ext cx="2290058" cy="4940969"/>
            <a:chOff x="1219198" y="1074821"/>
            <a:chExt cx="2290058" cy="494096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40DC1D3-0801-412E-A569-F69FCEA4DBC5}"/>
                </a:ext>
              </a:extLst>
            </p:cNvPr>
            <p:cNvGrpSpPr/>
            <p:nvPr/>
          </p:nvGrpSpPr>
          <p:grpSpPr>
            <a:xfrm>
              <a:off x="1219198" y="1074821"/>
              <a:ext cx="2290058" cy="4940969"/>
              <a:chOff x="1315451" y="657726"/>
              <a:chExt cx="2646950" cy="5710991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981C403-AEBD-4CAD-9D0E-DA300853334F}"/>
                  </a:ext>
                </a:extLst>
              </p:cNvPr>
              <p:cNvSpPr/>
              <p:nvPr/>
            </p:nvSpPr>
            <p:spPr>
              <a:xfrm rot="5400000">
                <a:off x="208548" y="2614864"/>
                <a:ext cx="4860756" cy="2646949"/>
              </a:xfrm>
              <a:custGeom>
                <a:avLst/>
                <a:gdLst>
                  <a:gd name="connsiteX0" fmla="*/ 2598821 w 3593431"/>
                  <a:gd name="connsiteY0" fmla="*/ 0 h 2598822"/>
                  <a:gd name="connsiteX1" fmla="*/ 3593431 w 3593431"/>
                  <a:gd name="connsiteY1" fmla="*/ 2598821 h 2598822"/>
                  <a:gd name="connsiteX2" fmla="*/ 2598821 w 3593431"/>
                  <a:gd name="connsiteY2" fmla="*/ 2598821 h 2598822"/>
                  <a:gd name="connsiteX3" fmla="*/ 2598821 w 3593431"/>
                  <a:gd name="connsiteY3" fmla="*/ 2598822 h 2598822"/>
                  <a:gd name="connsiteX4" fmla="*/ 0 w 3593431"/>
                  <a:gd name="connsiteY4" fmla="*/ 2598822 h 2598822"/>
                  <a:gd name="connsiteX5" fmla="*/ 0 w 3593431"/>
                  <a:gd name="connsiteY5" fmla="*/ 1 h 2598822"/>
                  <a:gd name="connsiteX6" fmla="*/ 2598821 w 3593431"/>
                  <a:gd name="connsiteY6" fmla="*/ 1 h 259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3431" h="2598822">
                    <a:moveTo>
                      <a:pt x="2598821" y="0"/>
                    </a:moveTo>
                    <a:lnTo>
                      <a:pt x="3593431" y="2598821"/>
                    </a:lnTo>
                    <a:lnTo>
                      <a:pt x="2598821" y="2598821"/>
                    </a:lnTo>
                    <a:lnTo>
                      <a:pt x="2598821" y="2598822"/>
                    </a:lnTo>
                    <a:lnTo>
                      <a:pt x="0" y="2598822"/>
                    </a:lnTo>
                    <a:lnTo>
                      <a:pt x="0" y="1"/>
                    </a:lnTo>
                    <a:lnTo>
                      <a:pt x="2598821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8B800"/>
                  </a:gs>
                  <a:gs pos="100000">
                    <a:srgbClr val="00EA00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rgbClr val="00CC00">
                    <a:alpha val="40000"/>
                  </a:srgbClr>
                </a:outerShdw>
                <a:reflection blurRad="6350" stA="52000" endA="300" endPos="16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7836122D-A5A5-4664-BD8D-60D533D49A41}"/>
                  </a:ext>
                </a:extLst>
              </p:cNvPr>
              <p:cNvSpPr/>
              <p:nvPr/>
            </p:nvSpPr>
            <p:spPr>
              <a:xfrm flipV="1">
                <a:off x="1315451" y="657726"/>
                <a:ext cx="2646950" cy="1620252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5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98909F18-B192-438D-94CC-A81E9735CE29}"/>
                  </a:ext>
                </a:extLst>
              </p:cNvPr>
              <p:cNvSpPr/>
              <p:nvPr/>
            </p:nvSpPr>
            <p:spPr>
              <a:xfrm>
                <a:off x="1443790" y="2398296"/>
                <a:ext cx="256673" cy="27592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28F7E70-EE0B-4BAA-866F-A6B7678C40A0}"/>
                  </a:ext>
                </a:extLst>
              </p:cNvPr>
              <p:cNvSpPr/>
              <p:nvPr/>
            </p:nvSpPr>
            <p:spPr>
              <a:xfrm rot="5400000">
                <a:off x="1645903" y="2781721"/>
                <a:ext cx="3590257" cy="1042738"/>
              </a:xfrm>
              <a:custGeom>
                <a:avLst/>
                <a:gdLst>
                  <a:gd name="connsiteX0" fmla="*/ 0 w 3590257"/>
                  <a:gd name="connsiteY0" fmla="*/ 490696 h 490696"/>
                  <a:gd name="connsiteX1" fmla="*/ 0 w 3590257"/>
                  <a:gd name="connsiteY1" fmla="*/ 1 h 490696"/>
                  <a:gd name="connsiteX2" fmla="*/ 3515369 w 3590257"/>
                  <a:gd name="connsiteY2" fmla="*/ 1 h 490696"/>
                  <a:gd name="connsiteX3" fmla="*/ 3515369 w 3590257"/>
                  <a:gd name="connsiteY3" fmla="*/ 0 h 490696"/>
                  <a:gd name="connsiteX4" fmla="*/ 3590257 w 3590257"/>
                  <a:gd name="connsiteY4" fmla="*/ 147337 h 49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0257" h="490696">
                    <a:moveTo>
                      <a:pt x="0" y="490696"/>
                    </a:moveTo>
                    <a:lnTo>
                      <a:pt x="0" y="1"/>
                    </a:lnTo>
                    <a:lnTo>
                      <a:pt x="3515369" y="1"/>
                    </a:lnTo>
                    <a:lnTo>
                      <a:pt x="3515369" y="0"/>
                    </a:lnTo>
                    <a:lnTo>
                      <a:pt x="3590257" y="147337"/>
                    </a:ln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  <a:effectLst>
                <a:outerShdw blurRad="381000" dist="38100" dir="2700000" algn="tl" rotWithShape="0">
                  <a:srgbClr val="FFFF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A497A0-0012-4A5F-B4EE-AD80022D3FED}"/>
                </a:ext>
              </a:extLst>
            </p:cNvPr>
            <p:cNvSpPr txBox="1"/>
            <p:nvPr/>
          </p:nvSpPr>
          <p:spPr>
            <a:xfrm>
              <a:off x="2023198" y="1256418"/>
              <a:ext cx="6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tx1">
                      <a:alpha val="12000"/>
                    </a:schemeClr>
                  </a:solidFill>
                  <a:latin typeface="Eurostile BQ" pitchFamily="50" charset="0"/>
                </a:rPr>
                <a:t>03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D6C046-7F94-4399-9BEA-46C0BAEF431D}"/>
                </a:ext>
              </a:extLst>
            </p:cNvPr>
            <p:cNvSpPr txBox="1"/>
            <p:nvPr/>
          </p:nvSpPr>
          <p:spPr>
            <a:xfrm>
              <a:off x="1612906" y="2779988"/>
              <a:ext cx="18357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spc="300" dirty="0">
                  <a:solidFill>
                    <a:schemeClr val="tx1">
                      <a:alpha val="48000"/>
                    </a:schemeClr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A7E5862-2002-409E-AE3B-13C240C7D611}"/>
                </a:ext>
              </a:extLst>
            </p:cNvPr>
            <p:cNvSpPr txBox="1"/>
            <p:nvPr/>
          </p:nvSpPr>
          <p:spPr>
            <a:xfrm>
              <a:off x="1612906" y="3329585"/>
              <a:ext cx="13115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tx1">
                      <a:alpha val="48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1C061AC-91A5-4ED7-96BF-913810635517}"/>
              </a:ext>
            </a:extLst>
          </p:cNvPr>
          <p:cNvGrpSpPr/>
          <p:nvPr/>
        </p:nvGrpSpPr>
        <p:grpSpPr>
          <a:xfrm>
            <a:off x="9235520" y="1074821"/>
            <a:ext cx="2290058" cy="4940969"/>
            <a:chOff x="1219198" y="1074821"/>
            <a:chExt cx="2290058" cy="494096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0D8326F-7B1F-4006-8696-AE1F217CAF6A}"/>
                </a:ext>
              </a:extLst>
            </p:cNvPr>
            <p:cNvGrpSpPr/>
            <p:nvPr/>
          </p:nvGrpSpPr>
          <p:grpSpPr>
            <a:xfrm>
              <a:off x="1219198" y="1074821"/>
              <a:ext cx="2290058" cy="4940969"/>
              <a:chOff x="1315451" y="657726"/>
              <a:chExt cx="2646950" cy="5710991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647FD80-C852-4D15-BF27-255F3F061646}"/>
                  </a:ext>
                </a:extLst>
              </p:cNvPr>
              <p:cNvSpPr/>
              <p:nvPr/>
            </p:nvSpPr>
            <p:spPr>
              <a:xfrm rot="5400000">
                <a:off x="208548" y="2614864"/>
                <a:ext cx="4860756" cy="2646949"/>
              </a:xfrm>
              <a:custGeom>
                <a:avLst/>
                <a:gdLst>
                  <a:gd name="connsiteX0" fmla="*/ 2598821 w 3593431"/>
                  <a:gd name="connsiteY0" fmla="*/ 0 h 2598822"/>
                  <a:gd name="connsiteX1" fmla="*/ 3593431 w 3593431"/>
                  <a:gd name="connsiteY1" fmla="*/ 2598821 h 2598822"/>
                  <a:gd name="connsiteX2" fmla="*/ 2598821 w 3593431"/>
                  <a:gd name="connsiteY2" fmla="*/ 2598821 h 2598822"/>
                  <a:gd name="connsiteX3" fmla="*/ 2598821 w 3593431"/>
                  <a:gd name="connsiteY3" fmla="*/ 2598822 h 2598822"/>
                  <a:gd name="connsiteX4" fmla="*/ 0 w 3593431"/>
                  <a:gd name="connsiteY4" fmla="*/ 2598822 h 2598822"/>
                  <a:gd name="connsiteX5" fmla="*/ 0 w 3593431"/>
                  <a:gd name="connsiteY5" fmla="*/ 1 h 2598822"/>
                  <a:gd name="connsiteX6" fmla="*/ 2598821 w 3593431"/>
                  <a:gd name="connsiteY6" fmla="*/ 1 h 259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3431" h="2598822">
                    <a:moveTo>
                      <a:pt x="2598821" y="0"/>
                    </a:moveTo>
                    <a:lnTo>
                      <a:pt x="3593431" y="2598821"/>
                    </a:lnTo>
                    <a:lnTo>
                      <a:pt x="2598821" y="2598821"/>
                    </a:lnTo>
                    <a:lnTo>
                      <a:pt x="2598821" y="2598822"/>
                    </a:lnTo>
                    <a:lnTo>
                      <a:pt x="0" y="2598822"/>
                    </a:lnTo>
                    <a:lnTo>
                      <a:pt x="0" y="1"/>
                    </a:lnTo>
                    <a:lnTo>
                      <a:pt x="2598821" y="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rgbClr val="C00000">
                    <a:alpha val="40000"/>
                  </a:srgbClr>
                </a:outerShdw>
                <a:reflection blurRad="6350" stA="52000" endA="300" endPos="16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709AF25D-973C-43EF-AD24-AC7D93B02DCA}"/>
                  </a:ext>
                </a:extLst>
              </p:cNvPr>
              <p:cNvSpPr/>
              <p:nvPr/>
            </p:nvSpPr>
            <p:spPr>
              <a:xfrm flipV="1">
                <a:off x="1315451" y="657726"/>
                <a:ext cx="2646950" cy="1620252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5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13342D9-D535-43A9-B27E-7608F23644D3}"/>
                  </a:ext>
                </a:extLst>
              </p:cNvPr>
              <p:cNvSpPr/>
              <p:nvPr/>
            </p:nvSpPr>
            <p:spPr>
              <a:xfrm>
                <a:off x="1443790" y="2398296"/>
                <a:ext cx="256673" cy="27592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6B5470F3-0287-45E2-A8C3-0B6487C8E207}"/>
                  </a:ext>
                </a:extLst>
              </p:cNvPr>
              <p:cNvSpPr/>
              <p:nvPr/>
            </p:nvSpPr>
            <p:spPr>
              <a:xfrm rot="5400000">
                <a:off x="1645903" y="2781721"/>
                <a:ext cx="3590257" cy="1042738"/>
              </a:xfrm>
              <a:custGeom>
                <a:avLst/>
                <a:gdLst>
                  <a:gd name="connsiteX0" fmla="*/ 0 w 3590257"/>
                  <a:gd name="connsiteY0" fmla="*/ 490696 h 490696"/>
                  <a:gd name="connsiteX1" fmla="*/ 0 w 3590257"/>
                  <a:gd name="connsiteY1" fmla="*/ 1 h 490696"/>
                  <a:gd name="connsiteX2" fmla="*/ 3515369 w 3590257"/>
                  <a:gd name="connsiteY2" fmla="*/ 1 h 490696"/>
                  <a:gd name="connsiteX3" fmla="*/ 3515369 w 3590257"/>
                  <a:gd name="connsiteY3" fmla="*/ 0 h 490696"/>
                  <a:gd name="connsiteX4" fmla="*/ 3590257 w 3590257"/>
                  <a:gd name="connsiteY4" fmla="*/ 147337 h 49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0257" h="490696">
                    <a:moveTo>
                      <a:pt x="0" y="490696"/>
                    </a:moveTo>
                    <a:lnTo>
                      <a:pt x="0" y="1"/>
                    </a:lnTo>
                    <a:lnTo>
                      <a:pt x="3515369" y="1"/>
                    </a:lnTo>
                    <a:lnTo>
                      <a:pt x="3515369" y="0"/>
                    </a:lnTo>
                    <a:lnTo>
                      <a:pt x="3590257" y="147337"/>
                    </a:ln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  <a:effectLst>
                <a:outerShdw blurRad="381000" dist="38100" dir="2700000" algn="tl" rotWithShape="0">
                  <a:srgbClr val="FFFF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BB2CB0-7788-4581-AAF8-8C7E52181EF3}"/>
                </a:ext>
              </a:extLst>
            </p:cNvPr>
            <p:cNvSpPr txBox="1"/>
            <p:nvPr/>
          </p:nvSpPr>
          <p:spPr>
            <a:xfrm>
              <a:off x="2023198" y="1256418"/>
              <a:ext cx="6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tx1">
                      <a:alpha val="12000"/>
                    </a:schemeClr>
                  </a:solidFill>
                  <a:latin typeface="Eurostile BQ" pitchFamily="50" charset="0"/>
                </a:rPr>
                <a:t>04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17AF40A-91B1-4884-B3E3-F66C485B9D3F}"/>
                </a:ext>
              </a:extLst>
            </p:cNvPr>
            <p:cNvSpPr txBox="1"/>
            <p:nvPr/>
          </p:nvSpPr>
          <p:spPr>
            <a:xfrm>
              <a:off x="1612906" y="2779988"/>
              <a:ext cx="18357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spc="300" dirty="0">
                  <a:solidFill>
                    <a:schemeClr val="tx1">
                      <a:alpha val="48000"/>
                    </a:schemeClr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E00F48-0072-4DF1-B050-D78E0B886B72}"/>
                </a:ext>
              </a:extLst>
            </p:cNvPr>
            <p:cNvSpPr txBox="1"/>
            <p:nvPr/>
          </p:nvSpPr>
          <p:spPr>
            <a:xfrm>
              <a:off x="1612906" y="3329585"/>
              <a:ext cx="13115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tx1">
                      <a:alpha val="48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pic>
        <p:nvPicPr>
          <p:cNvPr id="83" name="Graphic 82" descr="Laptop">
            <a:extLst>
              <a:ext uri="{FF2B5EF4-FFF2-40B4-BE49-F238E27FC236}">
                <a16:creationId xmlns:a16="http://schemas.microsoft.com/office/drawing/2014/main" id="{1314F594-C8CF-4CEF-99F5-EA608C740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80" y="1205656"/>
            <a:ext cx="540000" cy="540000"/>
          </a:xfrm>
          <a:prstGeom prst="rect">
            <a:avLst/>
          </a:prstGeom>
        </p:spPr>
      </p:pic>
      <p:pic>
        <p:nvPicPr>
          <p:cNvPr id="85" name="Graphic 84" descr="Monitor">
            <a:extLst>
              <a:ext uri="{FF2B5EF4-FFF2-40B4-BE49-F238E27FC236}">
                <a16:creationId xmlns:a16="http://schemas.microsoft.com/office/drawing/2014/main" id="{076BFB6F-B96D-4614-8C9F-1DC4F2544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1721" y="1166819"/>
            <a:ext cx="540000" cy="540000"/>
          </a:xfrm>
          <a:prstGeom prst="rect">
            <a:avLst/>
          </a:prstGeom>
        </p:spPr>
      </p:pic>
      <p:pic>
        <p:nvPicPr>
          <p:cNvPr id="87" name="Graphic 86" descr="Smart Phone">
            <a:extLst>
              <a:ext uri="{FF2B5EF4-FFF2-40B4-BE49-F238E27FC236}">
                <a16:creationId xmlns:a16="http://schemas.microsoft.com/office/drawing/2014/main" id="{2A088567-775C-43F1-A504-F4FFE08A8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8620" y="1205656"/>
            <a:ext cx="540000" cy="540000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D23E335E-9A2E-4802-9CC0-B553EB2F32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2586" y="11631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11</cp:revision>
  <dcterms:created xsi:type="dcterms:W3CDTF">2017-07-21T17:53:22Z</dcterms:created>
  <dcterms:modified xsi:type="dcterms:W3CDTF">2017-07-21T19:00:53Z</dcterms:modified>
</cp:coreProperties>
</file>