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2A2AB8"/>
    <a:srgbClr val="00B800"/>
    <a:srgbClr val="D1FFD1"/>
    <a:srgbClr val="008000"/>
    <a:srgbClr val="006699"/>
    <a:srgbClr val="A50021"/>
    <a:srgbClr val="4F4FFF"/>
    <a:srgbClr val="C9C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7F3B-C8A0-4BF3-AAE8-BA2693D5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965A-0BFE-4E69-965A-598F7E22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55AE-00DD-43DB-BDAC-D6E7C212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A1F2-FCD9-465B-9778-04EE921D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D9DF-313C-47CD-A29B-94F082E1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2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3B8B-AD1E-423F-A393-02349AA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DE1C5-B94A-4A92-866E-5377B6B3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66B7-F8D2-492D-82CD-DC6C2C30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3656-93B3-4DD4-A1CC-333305D8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3D9D-D9FE-4530-89A5-2BF3265C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977FD-FC20-49FB-B752-71B752C1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0DC4-9A5A-4C68-9DE1-54420C79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6C68-004C-44B5-8A87-2D5E4279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524B-14EF-4285-A574-4DE84BD0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9FCA-CBB6-40B4-87F2-43028FF7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6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5F48-55B2-45FC-8829-63962EEE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826C-0DE7-45F7-99E9-D9EF5C7E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ECCD-1F2B-4928-B83F-9458C19F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7D9E-0229-4DF6-A814-39651EBB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3C69-98AE-4AC6-B10B-5D3675D2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3015-538A-40A3-8B21-7A565840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FC82F-979A-4E5C-87B4-B2FB4D3E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4FC5-E743-440B-9D15-147D567A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CFDF-E4B4-4267-875C-3A7DDFA7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A8FF-5EFC-4A4D-A978-0C479AA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6E30-3C55-42CF-B318-B5730736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61C7-2FF7-4A96-842D-721516035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2E5DA-4E0F-4051-8754-BCC116A5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3898-166E-4A6C-8E71-2D439D2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B8933-66FB-40D0-A250-251145C9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B1DBD-5D64-4EFE-8942-ED2B2594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9A25-EEC9-4CE9-ACA7-C4C651E5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45F5A-A686-4A8E-8509-7FE739F4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A95E-A74B-409A-B9BB-940EED03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3E15A-1CAA-4184-B7EB-1867E2490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EFDE-2F84-4058-A0CA-C8E84A56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2D22C-9082-45F9-8149-4DB209C7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1C0C5-36A7-4C1F-B172-34BE1026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E333A-9B13-4EC6-8459-65E7ED4E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8BE2-3AB2-4B98-998A-F081F9F9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CBCC3-56E1-4E9A-8BE4-F95C8FF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DDF66-0466-4591-8A62-07683B99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8B70-208A-497D-BCB1-6B9607C0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BBC46-B393-4B22-8367-D4C1DED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A8FA8-F2FA-4FBA-B6E7-5B30878B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65FFC-FBEE-4379-9CA8-98D11BB5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314-2892-4AE9-BA4B-E56BD4E4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453E-C8B1-40AA-9FB5-2BB4D48E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EDA5B-2363-4F4F-BEA2-2E4EDA4B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D9FD-B30F-49AB-BED1-39BC4C4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2C0E7-E463-4484-AA91-836F36EB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CFA1-C930-4DDF-B86A-1B90611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7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6B6B-C7A3-4BA3-8B56-C77E092A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25ABD-AF3E-47AB-85E0-EC440DDDC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EC17-68A4-47EF-9516-F9EB0429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1134-3309-43B7-B15D-827ADDEC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F632-3CF7-447F-BDCE-9A438B15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0AD8-CD10-442F-9AD5-1976B24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6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1605E-A5E4-4AB1-B241-25894BAE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3F7F-1713-48F2-8629-73EBF420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8A4E-B035-43E8-BC4A-E084E06CB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6E85-FFE6-4741-9A4D-2E9AAC11E4B4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AC2B-3C31-43A2-8D4B-7ED5DAC8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3321-82BB-4660-B293-FE9F41EBB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5519-0A37-4173-98BC-CE8E53E90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40000"/>
                <a:lumOff val="60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7D9A3A7-EDCC-4E82-A141-8FB568170873}"/>
              </a:ext>
            </a:extLst>
          </p:cNvPr>
          <p:cNvGrpSpPr/>
          <p:nvPr/>
        </p:nvGrpSpPr>
        <p:grpSpPr>
          <a:xfrm>
            <a:off x="1190172" y="1306284"/>
            <a:ext cx="2177142" cy="4586515"/>
            <a:chOff x="1930401" y="1132114"/>
            <a:chExt cx="2177142" cy="4586515"/>
          </a:xfrm>
          <a:effectLst>
            <a:reflection blurRad="76200" stA="52000" endA="300" endPos="18000" dir="5400000" sy="-100000" algn="bl" rotWithShape="0"/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15468B-1185-4872-9A7B-5CBE1815E188}"/>
                </a:ext>
              </a:extLst>
            </p:cNvPr>
            <p:cNvSpPr/>
            <p:nvPr/>
          </p:nvSpPr>
          <p:spPr>
            <a:xfrm>
              <a:off x="1930401" y="1132114"/>
              <a:ext cx="2177142" cy="4586515"/>
            </a:xfrm>
            <a:prstGeom prst="roundRect">
              <a:avLst>
                <a:gd name="adj" fmla="val 27334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3015E-6C87-42C8-9BBE-40028BAD2C0D}"/>
                </a:ext>
              </a:extLst>
            </p:cNvPr>
            <p:cNvSpPr/>
            <p:nvPr/>
          </p:nvSpPr>
          <p:spPr>
            <a:xfrm>
              <a:off x="1930401" y="1981199"/>
              <a:ext cx="1915885" cy="3149600"/>
            </a:xfrm>
            <a:prstGeom prst="rect">
              <a:avLst/>
            </a:prstGeom>
            <a:gradFill flip="none" rotWithShape="1">
              <a:gsLst>
                <a:gs pos="100000">
                  <a:srgbClr val="B000B0"/>
                </a:gs>
                <a:gs pos="8000">
                  <a:srgbClr val="800080"/>
                </a:gs>
                <a:gs pos="0">
                  <a:srgbClr val="FFD1FF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2700000" algn="tl" rotWithShape="0">
                <a:srgbClr val="80008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18DE77-21DC-4CBC-9A69-CCDD3F0759B8}"/>
                </a:ext>
              </a:extLst>
            </p:cNvPr>
            <p:cNvSpPr txBox="1"/>
            <p:nvPr/>
          </p:nvSpPr>
          <p:spPr>
            <a:xfrm>
              <a:off x="2028372" y="1360846"/>
              <a:ext cx="595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alpha val="20000"/>
                    </a:schemeClr>
                  </a:solidFill>
                  <a:latin typeface="Eurostile BQ" pitchFamily="50" charset="0"/>
                </a:rPr>
                <a:t>A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813391-F0A7-4D4E-9564-3764141C1414}"/>
                </a:ext>
              </a:extLst>
            </p:cNvPr>
            <p:cNvCxnSpPr/>
            <p:nvPr/>
          </p:nvCxnSpPr>
          <p:spPr>
            <a:xfrm>
              <a:off x="2598059" y="1407887"/>
              <a:ext cx="0" cy="40011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EED698-3F91-4158-AD78-9F69ECFE611B}"/>
                </a:ext>
              </a:extLst>
            </p:cNvPr>
            <p:cNvCxnSpPr/>
            <p:nvPr/>
          </p:nvCxnSpPr>
          <p:spPr>
            <a:xfrm>
              <a:off x="2619830" y="1422401"/>
              <a:ext cx="0" cy="4001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79FCA7-3DA5-47E0-BFA1-50B4712E48F6}"/>
                </a:ext>
              </a:extLst>
            </p:cNvPr>
            <p:cNvSpPr txBox="1"/>
            <p:nvPr/>
          </p:nvSpPr>
          <p:spPr>
            <a:xfrm>
              <a:off x="2244269" y="2188867"/>
              <a:ext cx="1520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>
                      <a:alpha val="72000"/>
                    </a:schemeClr>
                  </a:solidFill>
                  <a:latin typeface="Eurostile BQ" pitchFamily="50" charset="0"/>
                </a:rPr>
                <a:t>40</a:t>
              </a:r>
              <a:r>
                <a:rPr lang="en-IN" dirty="0">
                  <a:solidFill>
                    <a:schemeClr val="bg1">
                      <a:alpha val="72000"/>
                    </a:schemeClr>
                  </a:solidFill>
                  <a:latin typeface="Eurostile BQ" pitchFamily="50" charset="0"/>
                </a:rPr>
                <a:t>%</a:t>
              </a:r>
              <a:endParaRPr lang="en-IN" sz="3600" dirty="0">
                <a:solidFill>
                  <a:schemeClr val="bg1">
                    <a:alpha val="72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597FBD-B649-4AE8-BF73-0FCC13B8C194}"/>
                </a:ext>
              </a:extLst>
            </p:cNvPr>
            <p:cNvSpPr txBox="1"/>
            <p:nvPr/>
          </p:nvSpPr>
          <p:spPr>
            <a:xfrm>
              <a:off x="2080076" y="3136630"/>
              <a:ext cx="1848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spc="300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97D6D6-E7EE-4460-96EB-9E131579CFB2}"/>
                </a:ext>
              </a:extLst>
            </p:cNvPr>
            <p:cNvSpPr txBox="1"/>
            <p:nvPr/>
          </p:nvSpPr>
          <p:spPr>
            <a:xfrm>
              <a:off x="2086884" y="3262095"/>
              <a:ext cx="1848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 OF CREATIVITY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B94346-5DE4-41AE-8289-8C611DA3D1CA}"/>
                </a:ext>
              </a:extLst>
            </p:cNvPr>
            <p:cNvSpPr txBox="1"/>
            <p:nvPr/>
          </p:nvSpPr>
          <p:spPr>
            <a:xfrm>
              <a:off x="2086884" y="3778594"/>
              <a:ext cx="16845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 </a:t>
              </a:r>
            </a:p>
            <a:p>
              <a:pPr algn="ctr"/>
              <a:endParaRPr lang="en-IN" sz="700" b="1" dirty="0">
                <a:solidFill>
                  <a:schemeClr val="bg1">
                    <a:alpha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N" sz="7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Thanks for watching.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4537E-EC09-4FFB-BC65-ACCAB0882FC1}"/>
                </a:ext>
              </a:extLst>
            </p:cNvPr>
            <p:cNvSpPr txBox="1"/>
            <p:nvPr/>
          </p:nvSpPr>
          <p:spPr>
            <a:xfrm>
              <a:off x="2080076" y="5336308"/>
              <a:ext cx="1848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00" b="1" spc="300" dirty="0">
                  <a:solidFill>
                    <a:schemeClr val="tx1">
                      <a:alpha val="17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</a:t>
              </a:r>
            </a:p>
            <a:p>
              <a:pPr algn="ctr"/>
              <a:r>
                <a:rPr lang="en-IN" sz="700" b="1" spc="300" dirty="0">
                  <a:solidFill>
                    <a:schemeClr val="tx1">
                      <a:alpha val="17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TEMPLATE</a:t>
              </a:r>
            </a:p>
          </p:txBody>
        </p:sp>
        <p:pic>
          <p:nvPicPr>
            <p:cNvPr id="16" name="Graphic 15" descr="Web cam">
              <a:extLst>
                <a:ext uri="{FF2B5EF4-FFF2-40B4-BE49-F238E27FC236}">
                  <a16:creationId xmlns:a16="http://schemas.microsoft.com/office/drawing/2014/main" id="{F0DE4F92-A9AC-491F-B17A-9C10D5A7C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8343" y="4579446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D3648CF4-0704-435D-8F58-95EB630C8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6286" y="1439478"/>
              <a:ext cx="360000" cy="3600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F4C915-BCD0-4B18-B32C-156665AC6AB4}"/>
              </a:ext>
            </a:extLst>
          </p:cNvPr>
          <p:cNvGrpSpPr/>
          <p:nvPr/>
        </p:nvGrpSpPr>
        <p:grpSpPr>
          <a:xfrm>
            <a:off x="3699695" y="1306284"/>
            <a:ext cx="2177142" cy="4586515"/>
            <a:chOff x="3699695" y="1306284"/>
            <a:chExt cx="2177142" cy="4586515"/>
          </a:xfrm>
          <a:effectLst>
            <a:reflection blurRad="76200" stA="52000" endA="300" endPos="18000" dir="5400000" sy="-100000" algn="bl" rotWithShape="0"/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919088B-B289-40D2-800C-10CA3008145A}"/>
                </a:ext>
              </a:extLst>
            </p:cNvPr>
            <p:cNvGrpSpPr/>
            <p:nvPr/>
          </p:nvGrpSpPr>
          <p:grpSpPr>
            <a:xfrm>
              <a:off x="3699695" y="1306284"/>
              <a:ext cx="2177142" cy="4586515"/>
              <a:chOff x="1930401" y="1132114"/>
              <a:chExt cx="2177142" cy="458651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A95B313-D12A-40F8-8B2E-F8191E9D7ACE}"/>
                  </a:ext>
                </a:extLst>
              </p:cNvPr>
              <p:cNvSpPr/>
              <p:nvPr/>
            </p:nvSpPr>
            <p:spPr>
              <a:xfrm>
                <a:off x="1930401" y="1132114"/>
                <a:ext cx="2177142" cy="4586515"/>
              </a:xfrm>
              <a:prstGeom prst="roundRect">
                <a:avLst>
                  <a:gd name="adj" fmla="val 27334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70583B-E8DA-4FBE-A35D-EBC5D1D08AF7}"/>
                  </a:ext>
                </a:extLst>
              </p:cNvPr>
              <p:cNvSpPr/>
              <p:nvPr/>
            </p:nvSpPr>
            <p:spPr>
              <a:xfrm>
                <a:off x="1930401" y="1981199"/>
                <a:ext cx="1915885" cy="31496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6582"/>
                  </a:gs>
                  <a:gs pos="8000">
                    <a:srgbClr val="A50021"/>
                  </a:gs>
                  <a:gs pos="0">
                    <a:srgbClr val="FFD5DD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A50021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6D8EA0-0AC3-46D4-A02E-64F549D0827C}"/>
                  </a:ext>
                </a:extLst>
              </p:cNvPr>
              <p:cNvSpPr txBox="1"/>
              <p:nvPr/>
            </p:nvSpPr>
            <p:spPr>
              <a:xfrm>
                <a:off x="2028372" y="1360846"/>
                <a:ext cx="595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1">
                        <a:alpha val="20000"/>
                      </a:schemeClr>
                    </a:solidFill>
                    <a:latin typeface="Eurostile BQ" pitchFamily="50" charset="0"/>
                  </a:rPr>
                  <a:t>B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957049C-02F9-4B33-BD03-8F28B0CA6DE0}"/>
                  </a:ext>
                </a:extLst>
              </p:cNvPr>
              <p:cNvCxnSpPr/>
              <p:nvPr/>
            </p:nvCxnSpPr>
            <p:spPr>
              <a:xfrm>
                <a:off x="2598059" y="1407887"/>
                <a:ext cx="0" cy="4001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8A73FB-93C6-4341-8BDF-3DA789BD5BBA}"/>
                  </a:ext>
                </a:extLst>
              </p:cNvPr>
              <p:cNvCxnSpPr/>
              <p:nvPr/>
            </p:nvCxnSpPr>
            <p:spPr>
              <a:xfrm>
                <a:off x="2619830" y="1422401"/>
                <a:ext cx="0" cy="4001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FEF7F7-D9CF-4AC3-A584-2B9DDA0E4761}"/>
                  </a:ext>
                </a:extLst>
              </p:cNvPr>
              <p:cNvSpPr txBox="1"/>
              <p:nvPr/>
            </p:nvSpPr>
            <p:spPr>
              <a:xfrm>
                <a:off x="2244269" y="2188867"/>
                <a:ext cx="1520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50</a:t>
                </a:r>
                <a:r>
                  <a:rPr lang="en-IN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3600" dirty="0">
                  <a:solidFill>
                    <a:schemeClr val="bg1">
                      <a:alpha val="72000"/>
                    </a:schemeClr>
                  </a:solidFill>
                  <a:latin typeface="Eurostile BQ" pitchFamily="50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5B307E-EBDF-47A5-B7BA-7CB82120C66E}"/>
                  </a:ext>
                </a:extLst>
              </p:cNvPr>
              <p:cNvSpPr txBox="1"/>
              <p:nvPr/>
            </p:nvSpPr>
            <p:spPr>
              <a:xfrm>
                <a:off x="2080076" y="3136630"/>
                <a:ext cx="18487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b="1" spc="300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CREATIVE VENUS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22B15C-0C5C-403D-A816-9C206065DA25}"/>
                  </a:ext>
                </a:extLst>
              </p:cNvPr>
              <p:cNvSpPr txBox="1"/>
              <p:nvPr/>
            </p:nvSpPr>
            <p:spPr>
              <a:xfrm>
                <a:off x="2086884" y="3262095"/>
                <a:ext cx="18487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 OF CREATIVITY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C7BD63-E590-41EE-A97D-EB6290B66DFA}"/>
                  </a:ext>
                </a:extLst>
              </p:cNvPr>
              <p:cNvSpPr txBox="1"/>
              <p:nvPr/>
            </p:nvSpPr>
            <p:spPr>
              <a:xfrm>
                <a:off x="2086884" y="3778594"/>
                <a:ext cx="168456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text here. Subscribe to our channel to watch more such videos. </a:t>
                </a:r>
              </a:p>
              <a:p>
                <a:pPr algn="ctr"/>
                <a:endParaRPr lang="en-IN" sz="7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Thanks for watching.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2F5BF6-C252-4873-B5DC-7A4B5807C3E9}"/>
                  </a:ext>
                </a:extLst>
              </p:cNvPr>
              <p:cNvSpPr txBox="1"/>
              <p:nvPr/>
            </p:nvSpPr>
            <p:spPr>
              <a:xfrm>
                <a:off x="2080076" y="5336308"/>
                <a:ext cx="1848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</a:p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TEMPLATE</a:t>
                </a:r>
              </a:p>
            </p:txBody>
          </p:sp>
          <p:pic>
            <p:nvPicPr>
              <p:cNvPr id="39" name="Graphic 38" descr="Web cam">
                <a:extLst>
                  <a:ext uri="{FF2B5EF4-FFF2-40B4-BE49-F238E27FC236}">
                    <a16:creationId xmlns:a16="http://schemas.microsoft.com/office/drawing/2014/main" id="{4C20436E-53F0-4DF0-A687-EC145607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08343" y="457944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6" name="Graphic 25" descr="Hourglass">
              <a:extLst>
                <a:ext uri="{FF2B5EF4-FFF2-40B4-BE49-F238E27FC236}">
                  <a16:creationId xmlns:a16="http://schemas.microsoft.com/office/drawing/2014/main" id="{CE5063CD-ABDF-4CAF-B161-CB5E96F6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7763" y="1613648"/>
              <a:ext cx="360000" cy="3600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7F8408-5E6E-4F48-A406-BF887E1DAD79}"/>
              </a:ext>
            </a:extLst>
          </p:cNvPr>
          <p:cNvGrpSpPr/>
          <p:nvPr/>
        </p:nvGrpSpPr>
        <p:grpSpPr>
          <a:xfrm>
            <a:off x="6209218" y="1306284"/>
            <a:ext cx="2177142" cy="4586515"/>
            <a:chOff x="6209218" y="1306284"/>
            <a:chExt cx="2177142" cy="4586515"/>
          </a:xfrm>
          <a:effectLst>
            <a:reflection blurRad="76200" stA="52000" endA="300" endPos="18000" dir="5400000" sy="-100000" algn="bl" rotWithShape="0"/>
          </a:effectLst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902AC6-FB17-405C-8AE8-23289471F93F}"/>
                </a:ext>
              </a:extLst>
            </p:cNvPr>
            <p:cNvGrpSpPr/>
            <p:nvPr/>
          </p:nvGrpSpPr>
          <p:grpSpPr>
            <a:xfrm>
              <a:off x="6209218" y="1306284"/>
              <a:ext cx="2177142" cy="4586515"/>
              <a:chOff x="1930401" y="1132114"/>
              <a:chExt cx="2177142" cy="458651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658DC3C-FA08-42C2-A8D8-6AF30F1392A5}"/>
                  </a:ext>
                </a:extLst>
              </p:cNvPr>
              <p:cNvSpPr/>
              <p:nvPr/>
            </p:nvSpPr>
            <p:spPr>
              <a:xfrm>
                <a:off x="1930401" y="1132114"/>
                <a:ext cx="2177142" cy="4586515"/>
              </a:xfrm>
              <a:prstGeom prst="roundRect">
                <a:avLst>
                  <a:gd name="adj" fmla="val 27334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55239F-4DBD-4930-A5A1-3E1A51419831}"/>
                  </a:ext>
                </a:extLst>
              </p:cNvPr>
              <p:cNvSpPr/>
              <p:nvPr/>
            </p:nvSpPr>
            <p:spPr>
              <a:xfrm>
                <a:off x="1930401" y="1981199"/>
                <a:ext cx="1915885" cy="31496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4F4FFF"/>
                  </a:gs>
                  <a:gs pos="8000">
                    <a:srgbClr val="000066"/>
                  </a:gs>
                  <a:gs pos="0">
                    <a:srgbClr val="C9C9FF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4F4FFF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EDDF27-214D-495C-96C0-F61A92326D7F}"/>
                  </a:ext>
                </a:extLst>
              </p:cNvPr>
              <p:cNvSpPr txBox="1"/>
              <p:nvPr/>
            </p:nvSpPr>
            <p:spPr>
              <a:xfrm>
                <a:off x="2028372" y="1360846"/>
                <a:ext cx="595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1">
                        <a:alpha val="20000"/>
                      </a:schemeClr>
                    </a:solidFill>
                    <a:latin typeface="Eurostile BQ" pitchFamily="50" charset="0"/>
                  </a:rPr>
                  <a:t>C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6982F54-10CE-4814-A89C-8023BFCDC56C}"/>
                  </a:ext>
                </a:extLst>
              </p:cNvPr>
              <p:cNvCxnSpPr/>
              <p:nvPr/>
            </p:nvCxnSpPr>
            <p:spPr>
              <a:xfrm>
                <a:off x="2598059" y="1407887"/>
                <a:ext cx="0" cy="4001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B3A3DE5-FDFA-4198-85CF-3B05C2922B76}"/>
                  </a:ext>
                </a:extLst>
              </p:cNvPr>
              <p:cNvCxnSpPr/>
              <p:nvPr/>
            </p:nvCxnSpPr>
            <p:spPr>
              <a:xfrm>
                <a:off x="2619830" y="1422401"/>
                <a:ext cx="0" cy="4001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0C7F02-070E-4092-A3F2-98A95743E3C6}"/>
                  </a:ext>
                </a:extLst>
              </p:cNvPr>
              <p:cNvSpPr txBox="1"/>
              <p:nvPr/>
            </p:nvSpPr>
            <p:spPr>
              <a:xfrm>
                <a:off x="2244269" y="2188867"/>
                <a:ext cx="1520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60</a:t>
                </a:r>
                <a:r>
                  <a:rPr lang="en-IN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3600" dirty="0">
                  <a:solidFill>
                    <a:schemeClr val="bg1">
                      <a:alpha val="72000"/>
                    </a:schemeClr>
                  </a:solidFill>
                  <a:latin typeface="Eurostile BQ" pitchFamily="50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FE245D-F00E-4FD6-BDE2-2484CC8138C7}"/>
                  </a:ext>
                </a:extLst>
              </p:cNvPr>
              <p:cNvSpPr txBox="1"/>
              <p:nvPr/>
            </p:nvSpPr>
            <p:spPr>
              <a:xfrm>
                <a:off x="2080076" y="3136630"/>
                <a:ext cx="18487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b="1" spc="300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CREATIVE VENUS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9FA7E6-7DFD-441E-99EA-BDDE6F7B97B8}"/>
                  </a:ext>
                </a:extLst>
              </p:cNvPr>
              <p:cNvSpPr txBox="1"/>
              <p:nvPr/>
            </p:nvSpPr>
            <p:spPr>
              <a:xfrm>
                <a:off x="2086884" y="3262095"/>
                <a:ext cx="18487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 OF CREATIVITY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A2AA61-6124-4613-9C24-A5CA072A4587}"/>
                  </a:ext>
                </a:extLst>
              </p:cNvPr>
              <p:cNvSpPr txBox="1"/>
              <p:nvPr/>
            </p:nvSpPr>
            <p:spPr>
              <a:xfrm>
                <a:off x="2086884" y="3778594"/>
                <a:ext cx="168456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text here. Subscribe to our channel to watch more such videos. </a:t>
                </a:r>
              </a:p>
              <a:p>
                <a:pPr algn="ctr"/>
                <a:endParaRPr lang="en-IN" sz="7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Thanks for watching.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CA6175-2FF0-4701-9F4D-60500BC1547F}"/>
                  </a:ext>
                </a:extLst>
              </p:cNvPr>
              <p:cNvSpPr txBox="1"/>
              <p:nvPr/>
            </p:nvSpPr>
            <p:spPr>
              <a:xfrm>
                <a:off x="2080076" y="5336308"/>
                <a:ext cx="1848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</a:p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TEMPLATE</a:t>
                </a:r>
              </a:p>
            </p:txBody>
          </p:sp>
          <p:pic>
            <p:nvPicPr>
              <p:cNvPr id="52" name="Graphic 51" descr="Web cam">
                <a:extLst>
                  <a:ext uri="{FF2B5EF4-FFF2-40B4-BE49-F238E27FC236}">
                    <a16:creationId xmlns:a16="http://schemas.microsoft.com/office/drawing/2014/main" id="{517FE1E5-B4B3-484E-A550-3F256609F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08343" y="457944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069DDD43-1FC1-4A9C-B1BA-8A4AAB72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45298" y="1622167"/>
              <a:ext cx="360000" cy="360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906CA86-6388-49AB-B959-0F86C784C84F}"/>
              </a:ext>
            </a:extLst>
          </p:cNvPr>
          <p:cNvGrpSpPr/>
          <p:nvPr/>
        </p:nvGrpSpPr>
        <p:grpSpPr>
          <a:xfrm>
            <a:off x="8718741" y="1306284"/>
            <a:ext cx="2177142" cy="4586515"/>
            <a:chOff x="8718741" y="1306284"/>
            <a:chExt cx="2177142" cy="4586515"/>
          </a:xfrm>
          <a:effectLst>
            <a:reflection blurRad="76200" stA="52000" endA="300" endPos="18000" dir="5400000" sy="-100000" algn="bl" rotWithShape="0"/>
          </a:effectLst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A9642DC-4449-48DD-983A-94EC969B3547}"/>
                </a:ext>
              </a:extLst>
            </p:cNvPr>
            <p:cNvGrpSpPr/>
            <p:nvPr/>
          </p:nvGrpSpPr>
          <p:grpSpPr>
            <a:xfrm>
              <a:off x="8718741" y="1306284"/>
              <a:ext cx="2177142" cy="4586515"/>
              <a:chOff x="1930401" y="1132114"/>
              <a:chExt cx="2177142" cy="458651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650C79A-B42C-4311-929C-6C66A583A768}"/>
                  </a:ext>
                </a:extLst>
              </p:cNvPr>
              <p:cNvSpPr/>
              <p:nvPr/>
            </p:nvSpPr>
            <p:spPr>
              <a:xfrm>
                <a:off x="1930401" y="1132114"/>
                <a:ext cx="2177142" cy="4586515"/>
              </a:xfrm>
              <a:prstGeom prst="roundRect">
                <a:avLst>
                  <a:gd name="adj" fmla="val 27334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5620D9E-592E-4C36-AAAF-1EE3ECC429B5}"/>
                  </a:ext>
                </a:extLst>
              </p:cNvPr>
              <p:cNvSpPr/>
              <p:nvPr/>
            </p:nvSpPr>
            <p:spPr>
              <a:xfrm>
                <a:off x="1930401" y="1981199"/>
                <a:ext cx="1915885" cy="31496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B800"/>
                  </a:gs>
                  <a:gs pos="8000">
                    <a:srgbClr val="008000"/>
                  </a:gs>
                  <a:gs pos="0">
                    <a:srgbClr val="D1FFD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rgbClr val="00B8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D7B91F-F749-46AD-8D60-693E0E3A7ED4}"/>
                  </a:ext>
                </a:extLst>
              </p:cNvPr>
              <p:cNvSpPr txBox="1"/>
              <p:nvPr/>
            </p:nvSpPr>
            <p:spPr>
              <a:xfrm>
                <a:off x="2028372" y="1360846"/>
                <a:ext cx="595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1">
                        <a:alpha val="20000"/>
                      </a:schemeClr>
                    </a:solidFill>
                    <a:latin typeface="Eurostile BQ" pitchFamily="50" charset="0"/>
                  </a:rPr>
                  <a:t>D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880F1E-703A-4F40-9F3B-FECBDC53D10F}"/>
                  </a:ext>
                </a:extLst>
              </p:cNvPr>
              <p:cNvCxnSpPr/>
              <p:nvPr/>
            </p:nvCxnSpPr>
            <p:spPr>
              <a:xfrm>
                <a:off x="2598059" y="1407887"/>
                <a:ext cx="0" cy="4001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C969DAD-B5D3-47D6-B9F3-699BCA640859}"/>
                  </a:ext>
                </a:extLst>
              </p:cNvPr>
              <p:cNvCxnSpPr/>
              <p:nvPr/>
            </p:nvCxnSpPr>
            <p:spPr>
              <a:xfrm>
                <a:off x="2619830" y="1422401"/>
                <a:ext cx="0" cy="4001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D18D99-21CD-43E7-97E2-56215789608A}"/>
                  </a:ext>
                </a:extLst>
              </p:cNvPr>
              <p:cNvSpPr txBox="1"/>
              <p:nvPr/>
            </p:nvSpPr>
            <p:spPr>
              <a:xfrm>
                <a:off x="2244269" y="2188867"/>
                <a:ext cx="1520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70</a:t>
                </a:r>
                <a:r>
                  <a:rPr lang="en-IN" dirty="0">
                    <a:solidFill>
                      <a:schemeClr val="bg1">
                        <a:alpha val="72000"/>
                      </a:schemeClr>
                    </a:solidFill>
                    <a:latin typeface="Eurostile BQ" pitchFamily="50" charset="0"/>
                  </a:rPr>
                  <a:t>%</a:t>
                </a:r>
                <a:endParaRPr lang="en-IN" sz="3600" dirty="0">
                  <a:solidFill>
                    <a:schemeClr val="bg1">
                      <a:alpha val="72000"/>
                    </a:schemeClr>
                  </a:solidFill>
                  <a:latin typeface="Eurostile BQ" pitchFamily="50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692B22-D277-4351-A93E-68BCBC88DBF4}"/>
                  </a:ext>
                </a:extLst>
              </p:cNvPr>
              <p:cNvSpPr txBox="1"/>
              <p:nvPr/>
            </p:nvSpPr>
            <p:spPr>
              <a:xfrm>
                <a:off x="2080076" y="3136630"/>
                <a:ext cx="18487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b="1" spc="300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CREATIVE VENUS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2C3BD-7AEB-4F62-976A-A3768BADDE8A}"/>
                  </a:ext>
                </a:extLst>
              </p:cNvPr>
              <p:cNvSpPr txBox="1"/>
              <p:nvPr/>
            </p:nvSpPr>
            <p:spPr>
              <a:xfrm>
                <a:off x="2086884" y="3262095"/>
                <a:ext cx="18487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 OF CREATIVITY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68AE6A-F1F8-4DC8-AF22-052609A1245A}"/>
                  </a:ext>
                </a:extLst>
              </p:cNvPr>
              <p:cNvSpPr txBox="1"/>
              <p:nvPr/>
            </p:nvSpPr>
            <p:spPr>
              <a:xfrm>
                <a:off x="2086884" y="3778594"/>
                <a:ext cx="168456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text here. Subscribe to our channel to watch more such videos. </a:t>
                </a:r>
              </a:p>
              <a:p>
                <a:pPr algn="ctr"/>
                <a:endParaRPr lang="en-IN" sz="700" b="1" dirty="0">
                  <a:solidFill>
                    <a:schemeClr val="bg1">
                      <a:alpha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IN" sz="700" b="1" dirty="0">
                    <a:solidFill>
                      <a:schemeClr val="bg1">
                        <a:alpha val="7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Thanks for watching.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C6D9CB2-05CA-415F-BAFD-B072975FA008}"/>
                  </a:ext>
                </a:extLst>
              </p:cNvPr>
              <p:cNvSpPr txBox="1"/>
              <p:nvPr/>
            </p:nvSpPr>
            <p:spPr>
              <a:xfrm>
                <a:off x="2080076" y="5336308"/>
                <a:ext cx="1848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</a:p>
              <a:p>
                <a:pPr algn="ctr"/>
                <a:r>
                  <a:rPr lang="en-IN" sz="700" b="1" spc="300" dirty="0">
                    <a:solidFill>
                      <a:schemeClr val="tx1">
                        <a:alpha val="17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TEMPLATE</a:t>
                </a:r>
              </a:p>
            </p:txBody>
          </p:sp>
          <p:pic>
            <p:nvPicPr>
              <p:cNvPr id="65" name="Graphic 64" descr="Web cam">
                <a:extLst>
                  <a:ext uri="{FF2B5EF4-FFF2-40B4-BE49-F238E27FC236}">
                    <a16:creationId xmlns:a16="http://schemas.microsoft.com/office/drawing/2014/main" id="{8DFA283D-FDDB-4311-AD58-1BB74040D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08343" y="4579446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8" name="Graphic 17" descr="Magnifying glass">
              <a:extLst>
                <a:ext uri="{FF2B5EF4-FFF2-40B4-BE49-F238E27FC236}">
                  <a16:creationId xmlns:a16="http://schemas.microsoft.com/office/drawing/2014/main" id="{4A7AC0FD-FF43-405A-B21B-B1B382F9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4626" y="1622167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5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2017-07-23T05:53:04Z</dcterms:created>
  <dcterms:modified xsi:type="dcterms:W3CDTF">2017-07-23T06:19:44Z</dcterms:modified>
</cp:coreProperties>
</file>