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2A5"/>
    <a:srgbClr val="292143"/>
    <a:srgbClr val="4B3C7A"/>
    <a:srgbClr val="9DA6AB"/>
    <a:srgbClr val="009E47"/>
    <a:srgbClr val="018899"/>
    <a:srgbClr val="01B8D1"/>
    <a:srgbClr val="BE5691"/>
    <a:srgbClr val="A53F79"/>
    <a:srgbClr val="E67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8DBB-4090-442E-9BB9-2214AA0EE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EA61F-FC49-43B6-9C64-3D8B92363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A75AF-F33A-450B-84A9-DD565F2B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9C93-97EA-41AA-8857-2F4389BF27D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BE81-00FA-4D75-868C-546F94A9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9ED8-6F04-4717-ABC6-14599447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906-2B15-4A6F-9203-2F244DC8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0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5F8A-6E06-4757-A82F-57BEBADF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13ACA-EEC7-48A1-82E7-95FF460A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71AB-62E3-4A03-B8E9-A3EB5EB1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9C93-97EA-41AA-8857-2F4389BF27D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A013C-B1E6-4D76-8B5B-130CA6E3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B4CF-7EC5-438B-AD77-AC91BF54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906-2B15-4A6F-9203-2F244DC8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0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42858-BC07-4E55-922B-03110AF7B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F2544-5DD1-46D5-A72B-1BEEBC000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7C0B-7B0C-473C-8EF7-638839DE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9C93-97EA-41AA-8857-2F4389BF27D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714E-1CE1-4436-B19C-DDCF2D60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0B01-D83E-4AD8-91CE-35F4E19F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906-2B15-4A6F-9203-2F244DC8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0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8BDB-D569-4729-BD91-73F99702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CF4F-6E60-4807-A9F8-B74868AD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7280-99EB-4D29-971B-9772AF64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9C93-97EA-41AA-8857-2F4389BF27D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A6B6-B1B0-4AFF-B3F3-D54F30EF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B565-C3E7-44F8-A0A5-D89C1F59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906-2B15-4A6F-9203-2F244DC8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9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EBC4-59D8-4BE3-AB03-8D4A7F66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D99ED-0501-4243-9E45-24F580A1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CF262-886F-431F-9F96-F06D55FC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9C93-97EA-41AA-8857-2F4389BF27D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3486A-32F1-40B5-8FF6-BAD34D97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6D7-390D-4060-9A3C-D7636F18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906-2B15-4A6F-9203-2F244DC8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38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47EA-8BE2-47C3-A86E-33D809A1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3E4EF-0FE6-44C1-8A04-325D0131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D5088-EC03-4009-BD96-36F84926B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8ED04-2263-46C8-893C-782BAC01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9C93-97EA-41AA-8857-2F4389BF27D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CEF2B-A655-494F-A078-6688AE3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8D4B-A739-4E78-A647-8ABDFD5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906-2B15-4A6F-9203-2F244DC8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2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560D-80E5-4869-826F-EB68FA42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74E38-7338-4C64-A5BA-8F90BB4CC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B3379-5F10-4695-93C8-A33EFAF3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DC16F-B7E5-4691-8230-1B00871D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CECFC-8957-46DB-8397-1C5CFA1E4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EC3B5-EE50-4D2C-9F90-28170D8E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9C93-97EA-41AA-8857-2F4389BF27D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34EB9-4E63-4430-B71D-0A4B8B09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053A3-2857-4276-929E-1F1F30C7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906-2B15-4A6F-9203-2F244DC8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9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AC5-65E4-4A93-A7EE-2A8BE0B3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04E6A-45F8-4F96-8642-9025DA1A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9C93-97EA-41AA-8857-2F4389BF27D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44429-3FD0-4E74-9163-A1FFD90B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0A8F8-5EE2-4933-AE25-4BEC0A1E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906-2B15-4A6F-9203-2F244DC8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13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72FD4-1CB1-4AA2-8F43-C5D1309C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9C93-97EA-41AA-8857-2F4389BF27D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7CD8D-BDB5-4A77-B2B2-CD48C5B0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49B9A-04A2-4CBE-97DA-D8E8F802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906-2B15-4A6F-9203-2F244DC8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BDD9-E937-45CB-8DD1-B71A62C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B099-A272-4170-9428-F97A9D892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E1248-25A7-4AF3-9A9C-B0E790932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051AD-EE3A-4EFC-8152-A77F4A03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9C93-97EA-41AA-8857-2F4389BF27D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3C70C-1466-4587-BAF8-22359587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F0BCC-D43C-41FE-8C08-E4586C0A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906-2B15-4A6F-9203-2F244DC8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4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24D7-D457-4E23-905C-B2985EFE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20A58-050B-49CB-8DC3-39A48A7E4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6939E-5F0C-4A32-BDC2-86BD4AEB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DFB65-6212-4D80-B01E-B5132A4D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9C93-97EA-41AA-8857-2F4389BF27D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4AC4F-9473-4221-AB4E-F239FEF2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846A6-CF98-44CB-806B-85ED6AB3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906-2B15-4A6F-9203-2F244DC8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1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CADE9-F5EF-438B-9445-534FC73C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6CC76-5088-471D-9D70-6CCDB98D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D21D-D1AD-45A8-9492-0A9340939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9C93-97EA-41AA-8857-2F4389BF27D3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614FF-3D94-4884-819B-E56641304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9F16-0B14-44F1-8AA3-7296B7E56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6906-2B15-4A6F-9203-2F244DC8F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35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rgbClr val="9DA6A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E6DE6BF-4797-4E59-82DE-1A586E8DBEF6}"/>
              </a:ext>
            </a:extLst>
          </p:cNvPr>
          <p:cNvGrpSpPr/>
          <p:nvPr/>
        </p:nvGrpSpPr>
        <p:grpSpPr>
          <a:xfrm>
            <a:off x="8028145" y="722764"/>
            <a:ext cx="3082012" cy="5485417"/>
            <a:chOff x="4570072" y="1559676"/>
            <a:chExt cx="2326354" cy="4140484"/>
          </a:xfrm>
          <a:effectLst>
            <a:outerShdw blurRad="330200" dist="38100" dir="2700000" sx="102000" sy="102000" algn="tl" rotWithShape="0">
              <a:schemeClr val="tx1">
                <a:lumMod val="85000"/>
                <a:lumOff val="15000"/>
                <a:alpha val="40000"/>
              </a:schemeClr>
            </a:outerShdw>
            <a:reflection blurRad="6350" stA="52000" endA="300" endPos="19000" dir="5400000" sy="-100000" algn="bl" rotWithShape="0"/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E87368-AE5A-4483-8BF2-9B5CEB73AD10}"/>
                </a:ext>
              </a:extLst>
            </p:cNvPr>
            <p:cNvSpPr/>
            <p:nvPr/>
          </p:nvSpPr>
          <p:spPr>
            <a:xfrm>
              <a:off x="5919364" y="3602395"/>
              <a:ext cx="435429" cy="1056691"/>
            </a:xfrm>
            <a:prstGeom prst="rect">
              <a:avLst/>
            </a:prstGeom>
            <a:solidFill>
              <a:srgbClr val="292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27EC99-5822-4FC0-9C4F-102CDB174986}"/>
                </a:ext>
              </a:extLst>
            </p:cNvPr>
            <p:cNvSpPr/>
            <p:nvPr/>
          </p:nvSpPr>
          <p:spPr>
            <a:xfrm>
              <a:off x="5091652" y="3927778"/>
              <a:ext cx="435429" cy="717064"/>
            </a:xfrm>
            <a:prstGeom prst="rect">
              <a:avLst/>
            </a:prstGeom>
            <a:solidFill>
              <a:srgbClr val="292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61EEC9-42D5-452A-A528-C3983E35639F}"/>
                </a:ext>
              </a:extLst>
            </p:cNvPr>
            <p:cNvSpPr/>
            <p:nvPr/>
          </p:nvSpPr>
          <p:spPr>
            <a:xfrm>
              <a:off x="4699368" y="4528461"/>
              <a:ext cx="2067762" cy="1171699"/>
            </a:xfrm>
            <a:custGeom>
              <a:avLst/>
              <a:gdLst>
                <a:gd name="connsiteX0" fmla="*/ 575009 w 2067762"/>
                <a:gd name="connsiteY0" fmla="*/ 1089473 h 1171699"/>
                <a:gd name="connsiteX1" fmla="*/ 575009 w 2067762"/>
                <a:gd name="connsiteY1" fmla="*/ 1089474 h 1171699"/>
                <a:gd name="connsiteX2" fmla="*/ 575009 w 2067762"/>
                <a:gd name="connsiteY2" fmla="*/ 1089474 h 1171699"/>
                <a:gd name="connsiteX3" fmla="*/ 0 w 2067762"/>
                <a:gd name="connsiteY3" fmla="*/ 0 h 1171699"/>
                <a:gd name="connsiteX4" fmla="*/ 2067762 w 2067762"/>
                <a:gd name="connsiteY4" fmla="*/ 0 h 1171699"/>
                <a:gd name="connsiteX5" fmla="*/ 2066153 w 2067762"/>
                <a:gd name="connsiteY5" fmla="*/ 4395 h 1171699"/>
                <a:gd name="connsiteX6" fmla="*/ 1660259 w 2067762"/>
                <a:gd name="connsiteY6" fmla="*/ 497299 h 1171699"/>
                <a:gd name="connsiteX7" fmla="*/ 1524401 w 2067762"/>
                <a:gd name="connsiteY7" fmla="*/ 575387 h 1171699"/>
                <a:gd name="connsiteX8" fmla="*/ 1545150 w 2067762"/>
                <a:gd name="connsiteY8" fmla="*/ 589377 h 1171699"/>
                <a:gd name="connsiteX9" fmla="*/ 1569233 w 2067762"/>
                <a:gd name="connsiteY9" fmla="*/ 647519 h 1171699"/>
                <a:gd name="connsiteX10" fmla="*/ 1569232 w 2067762"/>
                <a:gd name="connsiteY10" fmla="*/ 647519 h 1171699"/>
                <a:gd name="connsiteX11" fmla="*/ 1519013 w 2067762"/>
                <a:gd name="connsiteY11" fmla="*/ 723283 h 1171699"/>
                <a:gd name="connsiteX12" fmla="*/ 1514632 w 2067762"/>
                <a:gd name="connsiteY12" fmla="*/ 724167 h 1171699"/>
                <a:gd name="connsiteX13" fmla="*/ 1524532 w 2067762"/>
                <a:gd name="connsiteY13" fmla="*/ 738850 h 1171699"/>
                <a:gd name="connsiteX14" fmla="*/ 1530993 w 2067762"/>
                <a:gd name="connsiteY14" fmla="*/ 770856 h 1171699"/>
                <a:gd name="connsiteX15" fmla="*/ 1530992 w 2067762"/>
                <a:gd name="connsiteY15" fmla="*/ 770856 h 1171699"/>
                <a:gd name="connsiteX16" fmla="*/ 1506909 w 2067762"/>
                <a:gd name="connsiteY16" fmla="*/ 828998 h 1171699"/>
                <a:gd name="connsiteX17" fmla="*/ 1501678 w 2067762"/>
                <a:gd name="connsiteY17" fmla="*/ 832525 h 1171699"/>
                <a:gd name="connsiteX18" fmla="*/ 1506910 w 2067762"/>
                <a:gd name="connsiteY18" fmla="*/ 836052 h 1171699"/>
                <a:gd name="connsiteX19" fmla="*/ 1530993 w 2067762"/>
                <a:gd name="connsiteY19" fmla="*/ 894194 h 1171699"/>
                <a:gd name="connsiteX20" fmla="*/ 1530992 w 2067762"/>
                <a:gd name="connsiteY20" fmla="*/ 894194 h 1171699"/>
                <a:gd name="connsiteX21" fmla="*/ 1524531 w 2067762"/>
                <a:gd name="connsiteY21" fmla="*/ 926200 h 1171699"/>
                <a:gd name="connsiteX22" fmla="*/ 1507997 w 2067762"/>
                <a:gd name="connsiteY22" fmla="*/ 950723 h 1171699"/>
                <a:gd name="connsiteX23" fmla="*/ 1524532 w 2067762"/>
                <a:gd name="connsiteY23" fmla="*/ 975248 h 1171699"/>
                <a:gd name="connsiteX24" fmla="*/ 1530993 w 2067762"/>
                <a:gd name="connsiteY24" fmla="*/ 1007254 h 1171699"/>
                <a:gd name="connsiteX25" fmla="*/ 1530992 w 2067762"/>
                <a:gd name="connsiteY25" fmla="*/ 1007254 h 1171699"/>
                <a:gd name="connsiteX26" fmla="*/ 1506909 w 2067762"/>
                <a:gd name="connsiteY26" fmla="*/ 1065396 h 1171699"/>
                <a:gd name="connsiteX27" fmla="*/ 1490172 w 2067762"/>
                <a:gd name="connsiteY27" fmla="*/ 1076681 h 1171699"/>
                <a:gd name="connsiteX28" fmla="*/ 1492755 w 2067762"/>
                <a:gd name="connsiteY28" fmla="*/ 1089474 h 1171699"/>
                <a:gd name="connsiteX29" fmla="*/ 1492754 w 2067762"/>
                <a:gd name="connsiteY29" fmla="*/ 1089474 h 1171699"/>
                <a:gd name="connsiteX30" fmla="*/ 1410529 w 2067762"/>
                <a:gd name="connsiteY30" fmla="*/ 1171699 h 1171699"/>
                <a:gd name="connsiteX31" fmla="*/ 657234 w 2067762"/>
                <a:gd name="connsiteY31" fmla="*/ 1171698 h 1171699"/>
                <a:gd name="connsiteX32" fmla="*/ 581471 w 2067762"/>
                <a:gd name="connsiteY32" fmla="*/ 1121479 h 1171699"/>
                <a:gd name="connsiteX33" fmla="*/ 575009 w 2067762"/>
                <a:gd name="connsiteY33" fmla="*/ 1089474 h 1171699"/>
                <a:gd name="connsiteX34" fmla="*/ 577417 w 2067762"/>
                <a:gd name="connsiteY34" fmla="*/ 1077549 h 1171699"/>
                <a:gd name="connsiteX35" fmla="*/ 573021 w 2067762"/>
                <a:gd name="connsiteY35" fmla="*/ 1075436 h 1171699"/>
                <a:gd name="connsiteX36" fmla="*/ 543231 w 2067762"/>
                <a:gd name="connsiteY36" fmla="*/ 1039259 h 1171699"/>
                <a:gd name="connsiteX37" fmla="*/ 536769 w 2067762"/>
                <a:gd name="connsiteY37" fmla="*/ 1007254 h 1171699"/>
                <a:gd name="connsiteX38" fmla="*/ 543231 w 2067762"/>
                <a:gd name="connsiteY38" fmla="*/ 975248 h 1171699"/>
                <a:gd name="connsiteX39" fmla="*/ 560852 w 2067762"/>
                <a:gd name="connsiteY39" fmla="*/ 949112 h 1171699"/>
                <a:gd name="connsiteX40" fmla="*/ 561654 w 2067762"/>
                <a:gd name="connsiteY40" fmla="*/ 948572 h 1171699"/>
                <a:gd name="connsiteX41" fmla="*/ 543231 w 2067762"/>
                <a:gd name="connsiteY41" fmla="*/ 926199 h 1171699"/>
                <a:gd name="connsiteX42" fmla="*/ 536769 w 2067762"/>
                <a:gd name="connsiteY42" fmla="*/ 894194 h 1171699"/>
                <a:gd name="connsiteX43" fmla="*/ 543231 w 2067762"/>
                <a:gd name="connsiteY43" fmla="*/ 862188 h 1171699"/>
                <a:gd name="connsiteX44" fmla="*/ 560852 w 2067762"/>
                <a:gd name="connsiteY44" fmla="*/ 836052 h 1171699"/>
                <a:gd name="connsiteX45" fmla="*/ 567096 w 2067762"/>
                <a:gd name="connsiteY45" fmla="*/ 831842 h 1171699"/>
                <a:gd name="connsiteX46" fmla="*/ 543231 w 2067762"/>
                <a:gd name="connsiteY46" fmla="*/ 802861 h 1171699"/>
                <a:gd name="connsiteX47" fmla="*/ 536769 w 2067762"/>
                <a:gd name="connsiteY47" fmla="*/ 770856 h 1171699"/>
                <a:gd name="connsiteX48" fmla="*/ 543231 w 2067762"/>
                <a:gd name="connsiteY48" fmla="*/ 738850 h 1171699"/>
                <a:gd name="connsiteX49" fmla="*/ 553131 w 2067762"/>
                <a:gd name="connsiteY49" fmla="*/ 724166 h 1171699"/>
                <a:gd name="connsiteX50" fmla="*/ 548749 w 2067762"/>
                <a:gd name="connsiteY50" fmla="*/ 723282 h 1171699"/>
                <a:gd name="connsiteX51" fmla="*/ 504992 w 2067762"/>
                <a:gd name="connsiteY51" fmla="*/ 679524 h 1171699"/>
                <a:gd name="connsiteX52" fmla="*/ 498530 w 2067762"/>
                <a:gd name="connsiteY52" fmla="*/ 647519 h 1171699"/>
                <a:gd name="connsiteX53" fmla="*/ 504992 w 2067762"/>
                <a:gd name="connsiteY53" fmla="*/ 615513 h 1171699"/>
                <a:gd name="connsiteX54" fmla="*/ 534782 w 2067762"/>
                <a:gd name="connsiteY54" fmla="*/ 579337 h 1171699"/>
                <a:gd name="connsiteX55" fmla="*/ 543196 w 2067762"/>
                <a:gd name="connsiteY55" fmla="*/ 575292 h 1171699"/>
                <a:gd name="connsiteX56" fmla="*/ 407504 w 2067762"/>
                <a:gd name="connsiteY56" fmla="*/ 497299 h 1171699"/>
                <a:gd name="connsiteX57" fmla="*/ 1609 w 2067762"/>
                <a:gd name="connsiteY57" fmla="*/ 4395 h 11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067762" h="1171699">
                  <a:moveTo>
                    <a:pt x="575009" y="1089473"/>
                  </a:moveTo>
                  <a:lnTo>
                    <a:pt x="575009" y="1089474"/>
                  </a:lnTo>
                  <a:lnTo>
                    <a:pt x="575009" y="1089474"/>
                  </a:lnTo>
                  <a:close/>
                  <a:moveTo>
                    <a:pt x="0" y="0"/>
                  </a:moveTo>
                  <a:lnTo>
                    <a:pt x="2067762" y="0"/>
                  </a:lnTo>
                  <a:lnTo>
                    <a:pt x="2066153" y="4395"/>
                  </a:lnTo>
                  <a:cubicBezTo>
                    <a:pt x="1981117" y="205444"/>
                    <a:pt x="1839061" y="376502"/>
                    <a:pt x="1660259" y="497299"/>
                  </a:cubicBezTo>
                  <a:lnTo>
                    <a:pt x="1524401" y="575387"/>
                  </a:lnTo>
                  <a:lnTo>
                    <a:pt x="1545150" y="589377"/>
                  </a:lnTo>
                  <a:cubicBezTo>
                    <a:pt x="1560030" y="604257"/>
                    <a:pt x="1569233" y="624813"/>
                    <a:pt x="1569233" y="647519"/>
                  </a:cubicBezTo>
                  <a:lnTo>
                    <a:pt x="1569232" y="647519"/>
                  </a:lnTo>
                  <a:cubicBezTo>
                    <a:pt x="1569232" y="681578"/>
                    <a:pt x="1548525" y="710800"/>
                    <a:pt x="1519013" y="723283"/>
                  </a:cubicBezTo>
                  <a:lnTo>
                    <a:pt x="1514632" y="724167"/>
                  </a:lnTo>
                  <a:lnTo>
                    <a:pt x="1524532" y="738850"/>
                  </a:lnTo>
                  <a:cubicBezTo>
                    <a:pt x="1528692" y="748688"/>
                    <a:pt x="1530993" y="759503"/>
                    <a:pt x="1530993" y="770856"/>
                  </a:cubicBezTo>
                  <a:lnTo>
                    <a:pt x="1530992" y="770856"/>
                  </a:lnTo>
                  <a:cubicBezTo>
                    <a:pt x="1530992" y="793562"/>
                    <a:pt x="1521789" y="814119"/>
                    <a:pt x="1506909" y="828998"/>
                  </a:cubicBezTo>
                  <a:lnTo>
                    <a:pt x="1501678" y="832525"/>
                  </a:lnTo>
                  <a:lnTo>
                    <a:pt x="1506910" y="836052"/>
                  </a:lnTo>
                  <a:cubicBezTo>
                    <a:pt x="1521790" y="850932"/>
                    <a:pt x="1530993" y="871488"/>
                    <a:pt x="1530993" y="894194"/>
                  </a:cubicBezTo>
                  <a:lnTo>
                    <a:pt x="1530992" y="894194"/>
                  </a:lnTo>
                  <a:cubicBezTo>
                    <a:pt x="1530992" y="905547"/>
                    <a:pt x="1528691" y="916363"/>
                    <a:pt x="1524531" y="926200"/>
                  </a:cubicBezTo>
                  <a:lnTo>
                    <a:pt x="1507997" y="950723"/>
                  </a:lnTo>
                  <a:lnTo>
                    <a:pt x="1524532" y="975248"/>
                  </a:lnTo>
                  <a:cubicBezTo>
                    <a:pt x="1528692" y="985086"/>
                    <a:pt x="1530993" y="995901"/>
                    <a:pt x="1530993" y="1007254"/>
                  </a:cubicBezTo>
                  <a:lnTo>
                    <a:pt x="1530992" y="1007254"/>
                  </a:lnTo>
                  <a:cubicBezTo>
                    <a:pt x="1530992" y="1029960"/>
                    <a:pt x="1521789" y="1050517"/>
                    <a:pt x="1506909" y="1065396"/>
                  </a:cubicBezTo>
                  <a:lnTo>
                    <a:pt x="1490172" y="1076681"/>
                  </a:lnTo>
                  <a:lnTo>
                    <a:pt x="1492755" y="1089474"/>
                  </a:lnTo>
                  <a:lnTo>
                    <a:pt x="1492754" y="1089474"/>
                  </a:lnTo>
                  <a:cubicBezTo>
                    <a:pt x="1492754" y="1134886"/>
                    <a:pt x="1455941" y="1171699"/>
                    <a:pt x="1410529" y="1171699"/>
                  </a:cubicBezTo>
                  <a:lnTo>
                    <a:pt x="657234" y="1171698"/>
                  </a:lnTo>
                  <a:cubicBezTo>
                    <a:pt x="623175" y="1171698"/>
                    <a:pt x="593953" y="1150991"/>
                    <a:pt x="581471" y="1121479"/>
                  </a:cubicBezTo>
                  <a:lnTo>
                    <a:pt x="575009" y="1089474"/>
                  </a:lnTo>
                  <a:lnTo>
                    <a:pt x="577417" y="1077549"/>
                  </a:lnTo>
                  <a:lnTo>
                    <a:pt x="573021" y="1075436"/>
                  </a:lnTo>
                  <a:cubicBezTo>
                    <a:pt x="559898" y="1066570"/>
                    <a:pt x="549472" y="1054015"/>
                    <a:pt x="543231" y="1039259"/>
                  </a:cubicBezTo>
                  <a:lnTo>
                    <a:pt x="536769" y="1007254"/>
                  </a:lnTo>
                  <a:lnTo>
                    <a:pt x="543231" y="975248"/>
                  </a:lnTo>
                  <a:cubicBezTo>
                    <a:pt x="547392" y="965411"/>
                    <a:pt x="553412" y="956552"/>
                    <a:pt x="560852" y="949112"/>
                  </a:cubicBezTo>
                  <a:lnTo>
                    <a:pt x="561654" y="948572"/>
                  </a:lnTo>
                  <a:lnTo>
                    <a:pt x="543231" y="926199"/>
                  </a:lnTo>
                  <a:lnTo>
                    <a:pt x="536769" y="894194"/>
                  </a:lnTo>
                  <a:lnTo>
                    <a:pt x="543231" y="862188"/>
                  </a:lnTo>
                  <a:cubicBezTo>
                    <a:pt x="547392" y="852351"/>
                    <a:pt x="553412" y="843492"/>
                    <a:pt x="560852" y="836052"/>
                  </a:cubicBezTo>
                  <a:lnTo>
                    <a:pt x="567096" y="831842"/>
                  </a:lnTo>
                  <a:lnTo>
                    <a:pt x="543231" y="802861"/>
                  </a:lnTo>
                  <a:lnTo>
                    <a:pt x="536769" y="770856"/>
                  </a:lnTo>
                  <a:lnTo>
                    <a:pt x="543231" y="738850"/>
                  </a:lnTo>
                  <a:lnTo>
                    <a:pt x="553131" y="724166"/>
                  </a:lnTo>
                  <a:lnTo>
                    <a:pt x="548749" y="723282"/>
                  </a:lnTo>
                  <a:cubicBezTo>
                    <a:pt x="529075" y="714960"/>
                    <a:pt x="513313" y="699199"/>
                    <a:pt x="504992" y="679524"/>
                  </a:cubicBezTo>
                  <a:lnTo>
                    <a:pt x="498530" y="647519"/>
                  </a:lnTo>
                  <a:lnTo>
                    <a:pt x="504992" y="615513"/>
                  </a:lnTo>
                  <a:cubicBezTo>
                    <a:pt x="511233" y="600757"/>
                    <a:pt x="521659" y="588203"/>
                    <a:pt x="534782" y="579337"/>
                  </a:cubicBezTo>
                  <a:lnTo>
                    <a:pt x="543196" y="575292"/>
                  </a:lnTo>
                  <a:lnTo>
                    <a:pt x="407504" y="497299"/>
                  </a:lnTo>
                  <a:cubicBezTo>
                    <a:pt x="228701" y="376502"/>
                    <a:pt x="86645" y="205444"/>
                    <a:pt x="1609" y="4395"/>
                  </a:cubicBezTo>
                  <a:close/>
                </a:path>
              </a:pathLst>
            </a:custGeom>
            <a:solidFill>
              <a:srgbClr val="292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7ABB0C4-6D2B-4BDA-984C-A8FBA879AA3E}"/>
                </a:ext>
              </a:extLst>
            </p:cNvPr>
            <p:cNvSpPr/>
            <p:nvPr/>
          </p:nvSpPr>
          <p:spPr>
            <a:xfrm rot="20716087">
              <a:off x="4570072" y="3520611"/>
              <a:ext cx="2326354" cy="5515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6782E"/>
                </a:gs>
                <a:gs pos="100000">
                  <a:srgbClr val="B95816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62091EA-AFAE-432A-8395-53ACD4263B48}"/>
                </a:ext>
              </a:extLst>
            </p:cNvPr>
            <p:cNvSpPr/>
            <p:nvPr/>
          </p:nvSpPr>
          <p:spPr>
            <a:xfrm rot="20716087">
              <a:off x="4570072" y="2866966"/>
              <a:ext cx="2326354" cy="5515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BE5691"/>
                </a:gs>
                <a:gs pos="100000">
                  <a:srgbClr val="A53F79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76821BC-C7FE-4F0D-8DA1-9907F1BBE3C8}"/>
                </a:ext>
              </a:extLst>
            </p:cNvPr>
            <p:cNvSpPr/>
            <p:nvPr/>
          </p:nvSpPr>
          <p:spPr>
            <a:xfrm rot="20716087">
              <a:off x="4570072" y="2213321"/>
              <a:ext cx="2326354" cy="5515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1B8D1"/>
                </a:gs>
                <a:gs pos="100000">
                  <a:srgbClr val="018899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A2F7D59-EADC-4D4E-B624-49761ACA2584}"/>
                </a:ext>
              </a:extLst>
            </p:cNvPr>
            <p:cNvSpPr/>
            <p:nvPr/>
          </p:nvSpPr>
          <p:spPr>
            <a:xfrm rot="20716087">
              <a:off x="4841428" y="1559676"/>
              <a:ext cx="1783643" cy="5515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rgbClr val="009E47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D80C00-6731-4948-954D-560566999801}"/>
              </a:ext>
            </a:extLst>
          </p:cNvPr>
          <p:cNvSpPr txBox="1"/>
          <p:nvPr/>
        </p:nvSpPr>
        <p:spPr>
          <a:xfrm>
            <a:off x="8664120" y="4852700"/>
            <a:ext cx="1810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spc="300" dirty="0">
                <a:solidFill>
                  <a:schemeClr val="bg1">
                    <a:alpha val="72000"/>
                  </a:schemeClr>
                </a:solidFill>
                <a:latin typeface="Nexa Light" panose="02000000000000000000" pitchFamily="50" charset="0"/>
              </a:rPr>
              <a:t>SAVE</a:t>
            </a:r>
          </a:p>
          <a:p>
            <a:pPr algn="ctr"/>
            <a:r>
              <a:rPr lang="en-IN" sz="1050" b="1" spc="300" dirty="0">
                <a:solidFill>
                  <a:schemeClr val="bg1">
                    <a:alpha val="72000"/>
                  </a:schemeClr>
                </a:solidFill>
                <a:latin typeface="Nexa Light" panose="02000000000000000000" pitchFamily="50" charset="0"/>
              </a:rPr>
              <a:t>ELECTRICITY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63F19-C675-4289-B020-84C8F7629B4D}"/>
              </a:ext>
            </a:extLst>
          </p:cNvPr>
          <p:cNvSpPr txBox="1"/>
          <p:nvPr/>
        </p:nvSpPr>
        <p:spPr>
          <a:xfrm>
            <a:off x="588601" y="888070"/>
            <a:ext cx="62795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spc="300" dirty="0">
                <a:solidFill>
                  <a:srgbClr val="0192A5"/>
                </a:solidFill>
                <a:latin typeface="Nexa Bold" panose="02000000000000000000" pitchFamily="50" charset="0"/>
              </a:rPr>
              <a:t>SAVE</a:t>
            </a:r>
            <a:r>
              <a:rPr lang="en-IN" sz="6600" spc="300" dirty="0">
                <a:solidFill>
                  <a:srgbClr val="0192A5"/>
                </a:solidFill>
                <a:latin typeface="Nexa Light" panose="02000000000000000000" pitchFamily="50" charset="0"/>
              </a:rPr>
              <a:t> </a:t>
            </a:r>
          </a:p>
          <a:p>
            <a:r>
              <a:rPr lang="en-IN" sz="3200" spc="300" dirty="0">
                <a:solidFill>
                  <a:srgbClr val="0192A5"/>
                </a:solidFill>
                <a:latin typeface="Nexa Light" panose="02000000000000000000" pitchFamily="50" charset="0"/>
              </a:rPr>
              <a:t>ELECTRICITY</a:t>
            </a:r>
            <a:endParaRPr lang="en-IN" sz="6600" spc="300" dirty="0">
              <a:solidFill>
                <a:srgbClr val="0192A5"/>
              </a:solidFill>
              <a:latin typeface="Nexa Light" panose="020000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A7D6C6-3760-402D-87B7-DADB028ABB7E}"/>
              </a:ext>
            </a:extLst>
          </p:cNvPr>
          <p:cNvSpPr txBox="1"/>
          <p:nvPr/>
        </p:nvSpPr>
        <p:spPr>
          <a:xfrm>
            <a:off x="1122948" y="3296196"/>
            <a:ext cx="450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rgbClr val="0192A5"/>
                </a:solidFill>
                <a:latin typeface="Nexa Light" panose="02000000000000000000" pitchFamily="50" charset="0"/>
              </a:rPr>
              <a:t>HEADING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5CA53C-DEA5-482D-8C02-27B02BC628B6}"/>
              </a:ext>
            </a:extLst>
          </p:cNvPr>
          <p:cNvSpPr txBox="1"/>
          <p:nvPr/>
        </p:nvSpPr>
        <p:spPr>
          <a:xfrm>
            <a:off x="1122948" y="4404572"/>
            <a:ext cx="450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rgbClr val="0192A5"/>
                </a:solidFill>
                <a:latin typeface="Nexa Light" panose="02000000000000000000" pitchFamily="50" charset="0"/>
              </a:rPr>
              <a:t>HEADING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9DD1C3-47E2-4D05-BF42-A4B874FE1667}"/>
              </a:ext>
            </a:extLst>
          </p:cNvPr>
          <p:cNvSpPr txBox="1"/>
          <p:nvPr/>
        </p:nvSpPr>
        <p:spPr>
          <a:xfrm>
            <a:off x="1122948" y="3664687"/>
            <a:ext cx="450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rgbClr val="0192A5"/>
                </a:solidFill>
                <a:latin typeface="Nexa Light" panose="02000000000000000000" pitchFamily="50" charset="0"/>
              </a:rPr>
              <a:t>Add your subheading here. Subscribe to our channel to watch more videos.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765C8B-A182-456C-AE92-76F5FFC6EDA5}"/>
              </a:ext>
            </a:extLst>
          </p:cNvPr>
          <p:cNvSpPr txBox="1"/>
          <p:nvPr/>
        </p:nvSpPr>
        <p:spPr>
          <a:xfrm>
            <a:off x="1122948" y="4743126"/>
            <a:ext cx="450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rgbClr val="0192A5"/>
                </a:solidFill>
                <a:latin typeface="Nexa Light" panose="02000000000000000000" pitchFamily="50" charset="0"/>
              </a:rPr>
              <a:t>Add your subheading here. Subscribe to our channel to watch more videos.</a:t>
            </a:r>
          </a:p>
        </p:txBody>
      </p:sp>
      <p:pic>
        <p:nvPicPr>
          <p:cNvPr id="31" name="Graphic 30" descr="Puzzle">
            <a:extLst>
              <a:ext uri="{FF2B5EF4-FFF2-40B4-BE49-F238E27FC236}">
                <a16:creationId xmlns:a16="http://schemas.microsoft.com/office/drawing/2014/main" id="{D433CCB9-211E-49FD-B66C-4E22578BB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241" y="3249473"/>
            <a:ext cx="432000" cy="432000"/>
          </a:xfrm>
          <a:prstGeom prst="rect">
            <a:avLst/>
          </a:prstGeom>
        </p:spPr>
      </p:pic>
      <p:pic>
        <p:nvPicPr>
          <p:cNvPr id="33" name="Graphic 32" descr="Pie chart">
            <a:extLst>
              <a:ext uri="{FF2B5EF4-FFF2-40B4-BE49-F238E27FC236}">
                <a16:creationId xmlns:a16="http://schemas.microsoft.com/office/drawing/2014/main" id="{CA6EB4CC-E2E4-45A0-B0A3-5896DFE99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241" y="4357849"/>
            <a:ext cx="432000" cy="432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795DB3B-FED8-403C-82B9-2AC0B777076E}"/>
              </a:ext>
            </a:extLst>
          </p:cNvPr>
          <p:cNvSpPr txBox="1"/>
          <p:nvPr/>
        </p:nvSpPr>
        <p:spPr>
          <a:xfrm>
            <a:off x="3959899" y="456564"/>
            <a:ext cx="42395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spc="-300" dirty="0">
                <a:solidFill>
                  <a:srgbClr val="0192A5">
                    <a:alpha val="26000"/>
                  </a:srgbClr>
                </a:solidFill>
                <a:latin typeface="Nexa Bold" panose="02000000000000000000" pitchFamily="50" charset="0"/>
              </a:rPr>
              <a:t>30</a:t>
            </a:r>
            <a:r>
              <a:rPr lang="en-IN" sz="6000" dirty="0">
                <a:solidFill>
                  <a:srgbClr val="0192A5">
                    <a:alpha val="26000"/>
                  </a:srgbClr>
                </a:solidFill>
                <a:latin typeface="Nexa Bold" panose="02000000000000000000" pitchFamily="50" charset="0"/>
              </a:rPr>
              <a:t>%</a:t>
            </a:r>
            <a:endParaRPr lang="en-IN" sz="16600" dirty="0">
              <a:solidFill>
                <a:srgbClr val="0192A5">
                  <a:alpha val="26000"/>
                </a:srgbClr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0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5</cp:revision>
  <dcterms:created xsi:type="dcterms:W3CDTF">2017-07-09T17:25:10Z</dcterms:created>
  <dcterms:modified xsi:type="dcterms:W3CDTF">2017-07-09T18:12:59Z</dcterms:modified>
</cp:coreProperties>
</file>