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989"/>
    <a:srgbClr val="41B367"/>
    <a:srgbClr val="00AFD2"/>
    <a:srgbClr val="0098B8"/>
    <a:srgbClr val="7C65AB"/>
    <a:srgbClr val="5E4986"/>
    <a:srgbClr val="C56D9D"/>
    <a:srgbClr val="A8437B"/>
    <a:srgbClr val="EAA260"/>
    <a:srgbClr val="D876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7DE6-F65A-4329-A1E9-3A3509398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9FA77-00F2-46F8-B865-E0540F129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CC48-2E79-4D35-92CF-75110D04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C3C6-F97F-4AEE-9318-F404BD5306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95DD-BA64-4F51-8035-150007E0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C5AA3-9ECD-42F0-BA01-223D86CE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2E9-4620-4CD3-BDFF-829472111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6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EC56-31F2-4377-88AF-F22A1983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D690D-CADB-4940-8A29-8F07B139E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578E3-749A-4E10-A018-CB72B5FC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C3C6-F97F-4AEE-9318-F404BD5306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1716-52C1-4237-9CFB-890AE695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6EBF-438B-4D07-A266-1756318B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2E9-4620-4CD3-BDFF-829472111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6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BADE1-289D-48E9-80E2-CC241595A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5ECEF-311E-4080-AB53-64E798998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F183F-3BA4-43DD-934D-3055324C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C3C6-F97F-4AEE-9318-F404BD5306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E242E-D46E-480F-91E7-7D484E0F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B2AD0-F8BB-46F8-9A4E-995440DD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2E9-4620-4CD3-BDFF-829472111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32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B482-BE19-4193-87EE-5E871C98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6CFB-9EA7-4258-9C65-AB58F96E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88DE-AC4D-4A9E-95B4-6D1E3727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C3C6-F97F-4AEE-9318-F404BD5306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D7C74-EC3D-4F1B-A8B9-09C0914F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D1F5-C189-4A6B-9C72-29C54F75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2E9-4620-4CD3-BDFF-829472111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7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1409-0E21-42A3-990D-DB916A92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B8EA2-F71A-47BF-8413-9BF02C396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86047-9ED3-4FA4-83E9-081592B3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C3C6-F97F-4AEE-9318-F404BD5306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E5448-051E-4117-9C74-566ED9A7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A4775-AC0B-49D0-83FF-F1515FE6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2E9-4620-4CD3-BDFF-829472111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2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AB58-B910-450C-B18D-43C7CD7C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0914-9822-471A-A1C1-400768A96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0125-ADD1-46B0-8EF5-C2E3623D4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94373-D86D-44DE-85D6-A20DC343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C3C6-F97F-4AEE-9318-F404BD5306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C18F1-16B8-4CB5-A794-53960087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2C80-CEF0-4EAD-830B-ADE66C35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2E9-4620-4CD3-BDFF-829472111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06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3993-E0BC-453E-9943-733331E0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991DC-470D-4DB2-94E3-99C491578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E9130-9B15-49E8-AC7F-2F36B3136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45E93-333B-44B3-898C-613061CC7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F3516-77DF-4EEB-B035-C2E76D10A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AF8F8-7C5B-4913-B0E2-1B20247A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C3C6-F97F-4AEE-9318-F404BD5306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88382-0B90-4750-92FA-A4DF2CDD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DF0CC-2D96-4F35-AFBC-E8C7D3E0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2E9-4620-4CD3-BDFF-829472111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18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0CFA-CD0A-4C07-B874-28AAF257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BB8AD-58A8-4E68-97D6-95C49175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C3C6-F97F-4AEE-9318-F404BD5306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0D4C-AE02-42C6-A783-A38B13A9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1F447-BE4D-468B-BA28-12FE3989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2E9-4620-4CD3-BDFF-829472111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22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D46E8-5242-4DB2-937A-2AB79788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C3C6-F97F-4AEE-9318-F404BD5306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38ECD-DC6F-44C9-ADC3-03AF4B63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86B0A-CCB5-44B7-9973-4F5AC04E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2E9-4620-4CD3-BDFF-829472111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0CE-9A99-4C86-BF23-27633578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FC66-8C7B-4D42-81FD-230B44ED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D01FB-1D67-498A-B754-5A1F83447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7F2E-0B46-49AC-835E-690149C0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C3C6-F97F-4AEE-9318-F404BD5306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1E8F2-B236-4399-9FEE-F1A045C2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34304-7BF9-4EB8-9299-A4206B1F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2E9-4620-4CD3-BDFF-829472111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7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14CE-3765-4DAA-8E16-8DBD0558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45695-98B6-4CCD-80F7-93A115EDB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F567F-255D-4DED-896B-129A44D1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25852-18FF-4FC1-B4DC-280CD5A4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1C3C6-F97F-4AEE-9318-F404BD5306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2B5F7-598B-4970-9C8C-1B3F8957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269BC-4006-484B-9251-68A46A3B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832E9-4620-4CD3-BDFF-829472111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5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6B91C-1EC4-48C1-A196-8FD36864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25FAD-16F1-4873-8FF1-30BCCAE61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F6FD-9185-446E-B2BF-9E0DF7A46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1C3C6-F97F-4AEE-9318-F404BD5306A1}" type="datetimeFigureOut">
              <a:rPr lang="en-IN" smtClean="0"/>
              <a:t>09-07-2017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7FD0F-9BA2-406E-9AC2-215DEFF31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687F-8CB0-4D20-8C82-0807E9240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32E9-4620-4CD3-BDFF-829472111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3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4D2818E-82B8-44DF-9A57-362033DC265A}"/>
              </a:ext>
            </a:extLst>
          </p:cNvPr>
          <p:cNvSpPr/>
          <p:nvPr/>
        </p:nvSpPr>
        <p:spPr>
          <a:xfrm flipH="1">
            <a:off x="0" y="0"/>
            <a:ext cx="6096000" cy="3265714"/>
          </a:xfrm>
          <a:custGeom>
            <a:avLst/>
            <a:gdLst>
              <a:gd name="connsiteX0" fmla="*/ 6096000 w 6096000"/>
              <a:gd name="connsiteY0" fmla="*/ 0 h 3265714"/>
              <a:gd name="connsiteX1" fmla="*/ 434671 w 6096000"/>
              <a:gd name="connsiteY1" fmla="*/ 0 h 3265714"/>
              <a:gd name="connsiteX2" fmla="*/ 434671 w 6096000"/>
              <a:gd name="connsiteY2" fmla="*/ 32518 h 3265714"/>
              <a:gd name="connsiteX3" fmla="*/ 0 w 6096000"/>
              <a:gd name="connsiteY3" fmla="*/ 1163365 h 3265714"/>
              <a:gd name="connsiteX4" fmla="*/ 617542 w 6096000"/>
              <a:gd name="connsiteY4" fmla="*/ 2769972 h 3265714"/>
              <a:gd name="connsiteX5" fmla="*/ 6095998 w 6096000"/>
              <a:gd name="connsiteY5" fmla="*/ 3188471 h 3265714"/>
              <a:gd name="connsiteX6" fmla="*/ 5911211 w 6096000"/>
              <a:gd name="connsiteY6" fmla="*/ 3196425 h 3265714"/>
              <a:gd name="connsiteX7" fmla="*/ 6095999 w 6096000"/>
              <a:gd name="connsiteY7" fmla="*/ 3196425 h 3265714"/>
              <a:gd name="connsiteX8" fmla="*/ 6095999 w 6096000"/>
              <a:gd name="connsiteY8" fmla="*/ 3265714 h 3265714"/>
              <a:gd name="connsiteX9" fmla="*/ 6096000 w 6096000"/>
              <a:gd name="connsiteY9" fmla="*/ 3265714 h 326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3265714">
                <a:moveTo>
                  <a:pt x="6096000" y="0"/>
                </a:moveTo>
                <a:lnTo>
                  <a:pt x="434671" y="0"/>
                </a:lnTo>
                <a:lnTo>
                  <a:pt x="434671" y="32518"/>
                </a:lnTo>
                <a:lnTo>
                  <a:pt x="0" y="1163365"/>
                </a:lnTo>
                <a:lnTo>
                  <a:pt x="617542" y="2769972"/>
                </a:lnTo>
                <a:lnTo>
                  <a:pt x="6095998" y="3188471"/>
                </a:lnTo>
                <a:lnTo>
                  <a:pt x="5911211" y="3196425"/>
                </a:lnTo>
                <a:lnTo>
                  <a:pt x="6095999" y="3196425"/>
                </a:lnTo>
                <a:lnTo>
                  <a:pt x="6095999" y="3265714"/>
                </a:lnTo>
                <a:lnTo>
                  <a:pt x="6096000" y="3265714"/>
                </a:lnTo>
                <a:close/>
              </a:path>
            </a:pathLst>
          </a:custGeom>
          <a:gradFill flip="none" rotWithShape="1">
            <a:gsLst>
              <a:gs pos="0">
                <a:srgbClr val="D8761C"/>
              </a:gs>
              <a:gs pos="100000">
                <a:srgbClr val="EAA260"/>
              </a:gs>
            </a:gsLst>
            <a:lin ang="2700000" scaled="1"/>
            <a:tileRect/>
          </a:gradFill>
          <a:ln>
            <a:noFill/>
          </a:ln>
          <a:effectLst>
            <a:outerShdw blurRad="381000" dist="38100" dir="5400000" sx="102000" sy="102000" algn="ctr" rotWithShape="0">
              <a:schemeClr val="tx1">
                <a:lumMod val="75000"/>
                <a:lumOff val="25000"/>
                <a:alpha val="38000"/>
              </a:scheme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BA13667-A8AD-46E8-ACFB-02CED9D72F1A}"/>
              </a:ext>
            </a:extLst>
          </p:cNvPr>
          <p:cNvSpPr/>
          <p:nvPr/>
        </p:nvSpPr>
        <p:spPr>
          <a:xfrm>
            <a:off x="1" y="2896036"/>
            <a:ext cx="5088189" cy="3961965"/>
          </a:xfrm>
          <a:custGeom>
            <a:avLst/>
            <a:gdLst>
              <a:gd name="connsiteX0" fmla="*/ 3828201 w 5088189"/>
              <a:gd name="connsiteY0" fmla="*/ 0 h 3961965"/>
              <a:gd name="connsiteX1" fmla="*/ 5088189 w 5088189"/>
              <a:gd name="connsiteY1" fmla="*/ 1117075 h 3961965"/>
              <a:gd name="connsiteX2" fmla="*/ 4696026 w 5088189"/>
              <a:gd name="connsiteY2" fmla="*/ 2787914 h 3961965"/>
              <a:gd name="connsiteX3" fmla="*/ 2912268 w 5088189"/>
              <a:gd name="connsiteY3" fmla="*/ 3961965 h 3961965"/>
              <a:gd name="connsiteX4" fmla="*/ 0 w 5088189"/>
              <a:gd name="connsiteY4" fmla="*/ 3961965 h 3961965"/>
              <a:gd name="connsiteX5" fmla="*/ 0 w 5088189"/>
              <a:gd name="connsiteY5" fmla="*/ 369679 h 3961965"/>
              <a:gd name="connsiteX6" fmla="*/ 1 w 5088189"/>
              <a:gd name="connsiteY6" fmla="*/ 369679 h 3961965"/>
              <a:gd name="connsiteX7" fmla="*/ 1 w 5088189"/>
              <a:gd name="connsiteY7" fmla="*/ 300390 h 3961965"/>
              <a:gd name="connsiteX8" fmla="*/ 184789 w 5088189"/>
              <a:gd name="connsiteY8" fmla="*/ 300390 h 3961965"/>
              <a:gd name="connsiteX9" fmla="*/ 2 w 5088189"/>
              <a:gd name="connsiteY9" fmla="*/ 292436 h 39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88189" h="3961965">
                <a:moveTo>
                  <a:pt x="3828201" y="0"/>
                </a:moveTo>
                <a:lnTo>
                  <a:pt x="5088189" y="1117075"/>
                </a:lnTo>
                <a:lnTo>
                  <a:pt x="4696026" y="2787914"/>
                </a:lnTo>
                <a:lnTo>
                  <a:pt x="2912268" y="3961965"/>
                </a:lnTo>
                <a:lnTo>
                  <a:pt x="0" y="3961965"/>
                </a:lnTo>
                <a:lnTo>
                  <a:pt x="0" y="369679"/>
                </a:lnTo>
                <a:lnTo>
                  <a:pt x="1" y="369679"/>
                </a:lnTo>
                <a:lnTo>
                  <a:pt x="1" y="300390"/>
                </a:lnTo>
                <a:lnTo>
                  <a:pt x="184789" y="300390"/>
                </a:lnTo>
                <a:lnTo>
                  <a:pt x="2" y="292436"/>
                </a:lnTo>
                <a:close/>
              </a:path>
            </a:pathLst>
          </a:custGeom>
          <a:gradFill flip="none" rotWithShape="1">
            <a:gsLst>
              <a:gs pos="0">
                <a:srgbClr val="41B367"/>
              </a:gs>
              <a:gs pos="46000">
                <a:srgbClr val="53BD77"/>
              </a:gs>
              <a:gs pos="100000">
                <a:srgbClr val="69C989"/>
              </a:gs>
            </a:gsLst>
            <a:lin ang="2700000" scaled="1"/>
            <a:tileRect/>
          </a:gradFill>
          <a:ln>
            <a:noFill/>
          </a:ln>
          <a:effectLst>
            <a:outerShdw blurRad="381000" dist="38100" dir="5400000" sx="102000" sy="102000" algn="ctr" rotWithShape="0">
              <a:schemeClr val="tx1">
                <a:lumMod val="75000"/>
                <a:lumOff val="25000"/>
                <a:alpha val="38000"/>
              </a:scheme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0D9889-9CC7-43F0-9528-D0296EA32C3C}"/>
              </a:ext>
            </a:extLst>
          </p:cNvPr>
          <p:cNvSpPr/>
          <p:nvPr/>
        </p:nvSpPr>
        <p:spPr>
          <a:xfrm>
            <a:off x="5661329" y="0"/>
            <a:ext cx="6530672" cy="3265714"/>
          </a:xfrm>
          <a:custGeom>
            <a:avLst/>
            <a:gdLst>
              <a:gd name="connsiteX0" fmla="*/ 0 w 6530672"/>
              <a:gd name="connsiteY0" fmla="*/ 0 h 3265714"/>
              <a:gd name="connsiteX1" fmla="*/ 6530672 w 6530672"/>
              <a:gd name="connsiteY1" fmla="*/ 0 h 3265714"/>
              <a:gd name="connsiteX2" fmla="*/ 6530672 w 6530672"/>
              <a:gd name="connsiteY2" fmla="*/ 3265714 h 3265714"/>
              <a:gd name="connsiteX3" fmla="*/ 6530671 w 6530672"/>
              <a:gd name="connsiteY3" fmla="*/ 3265714 h 3265714"/>
              <a:gd name="connsiteX4" fmla="*/ 6530671 w 6530672"/>
              <a:gd name="connsiteY4" fmla="*/ 3196425 h 3265714"/>
              <a:gd name="connsiteX5" fmla="*/ 6345883 w 6530672"/>
              <a:gd name="connsiteY5" fmla="*/ 3196425 h 3265714"/>
              <a:gd name="connsiteX6" fmla="*/ 6530670 w 6530672"/>
              <a:gd name="connsiteY6" fmla="*/ 3188471 h 3265714"/>
              <a:gd name="connsiteX7" fmla="*/ 1052214 w 6530672"/>
              <a:gd name="connsiteY7" fmla="*/ 2769972 h 3265714"/>
              <a:gd name="connsiteX8" fmla="*/ 0 w 6530672"/>
              <a:gd name="connsiteY8" fmla="*/ 32518 h 326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30672" h="3265714">
                <a:moveTo>
                  <a:pt x="0" y="0"/>
                </a:moveTo>
                <a:lnTo>
                  <a:pt x="6530672" y="0"/>
                </a:lnTo>
                <a:lnTo>
                  <a:pt x="6530672" y="3265714"/>
                </a:lnTo>
                <a:lnTo>
                  <a:pt x="6530671" y="3265714"/>
                </a:lnTo>
                <a:lnTo>
                  <a:pt x="6530671" y="3196425"/>
                </a:lnTo>
                <a:lnTo>
                  <a:pt x="6345883" y="3196425"/>
                </a:lnTo>
                <a:lnTo>
                  <a:pt x="6530670" y="3188471"/>
                </a:lnTo>
                <a:lnTo>
                  <a:pt x="1052214" y="2769972"/>
                </a:lnTo>
                <a:lnTo>
                  <a:pt x="0" y="32518"/>
                </a:lnTo>
                <a:close/>
              </a:path>
            </a:pathLst>
          </a:custGeom>
          <a:gradFill flip="none" rotWithShape="1">
            <a:gsLst>
              <a:gs pos="0">
                <a:srgbClr val="A8437B"/>
              </a:gs>
              <a:gs pos="100000">
                <a:srgbClr val="C56D9D"/>
              </a:gs>
            </a:gsLst>
            <a:lin ang="2700000" scaled="1"/>
            <a:tileRect/>
          </a:gradFill>
          <a:ln>
            <a:noFill/>
          </a:ln>
          <a:effectLst>
            <a:outerShdw blurRad="381000" dist="38100" dir="5400000" sx="102000" sy="102000" algn="ctr" rotWithShape="0">
              <a:schemeClr val="tx1">
                <a:lumMod val="75000"/>
                <a:lumOff val="25000"/>
                <a:alpha val="38000"/>
              </a:scheme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3622DD0-3A7F-4122-A33A-36C2FBACFCE7}"/>
              </a:ext>
            </a:extLst>
          </p:cNvPr>
          <p:cNvSpPr/>
          <p:nvPr/>
        </p:nvSpPr>
        <p:spPr>
          <a:xfrm>
            <a:off x="2914651" y="4762499"/>
            <a:ext cx="6362700" cy="2095501"/>
          </a:xfrm>
          <a:prstGeom prst="triangle">
            <a:avLst>
              <a:gd name="adj" fmla="val 50116"/>
            </a:avLst>
          </a:prstGeom>
          <a:gradFill flip="none" rotWithShape="1">
            <a:gsLst>
              <a:gs pos="0">
                <a:srgbClr val="00AFD2"/>
              </a:gs>
              <a:gs pos="100000">
                <a:srgbClr val="0098B8"/>
              </a:gs>
            </a:gsLst>
            <a:lin ang="2700000" scaled="1"/>
            <a:tileRect/>
          </a:gradFill>
          <a:ln>
            <a:noFill/>
          </a:ln>
          <a:effectLst>
            <a:outerShdw blurRad="381000" dist="38100" dir="5400000" sx="102000" sy="102000" algn="ctr" rotWithShape="0">
              <a:schemeClr val="tx1">
                <a:lumMod val="75000"/>
                <a:lumOff val="25000"/>
                <a:alpha val="38000"/>
              </a:scheme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B64A515-CA6D-4C91-8C30-63C24B69E5D3}"/>
              </a:ext>
            </a:extLst>
          </p:cNvPr>
          <p:cNvSpPr/>
          <p:nvPr/>
        </p:nvSpPr>
        <p:spPr>
          <a:xfrm flipH="1">
            <a:off x="7103811" y="2896036"/>
            <a:ext cx="5088190" cy="3961965"/>
          </a:xfrm>
          <a:custGeom>
            <a:avLst/>
            <a:gdLst>
              <a:gd name="connsiteX0" fmla="*/ 3828202 w 5088190"/>
              <a:gd name="connsiteY0" fmla="*/ 0 h 3961965"/>
              <a:gd name="connsiteX1" fmla="*/ 2 w 5088190"/>
              <a:gd name="connsiteY1" fmla="*/ 292436 h 3961965"/>
              <a:gd name="connsiteX2" fmla="*/ 184789 w 5088190"/>
              <a:gd name="connsiteY2" fmla="*/ 300390 h 3961965"/>
              <a:gd name="connsiteX3" fmla="*/ 1 w 5088190"/>
              <a:gd name="connsiteY3" fmla="*/ 300390 h 3961965"/>
              <a:gd name="connsiteX4" fmla="*/ 1 w 5088190"/>
              <a:gd name="connsiteY4" fmla="*/ 369679 h 3961965"/>
              <a:gd name="connsiteX5" fmla="*/ 0 w 5088190"/>
              <a:gd name="connsiteY5" fmla="*/ 369679 h 3961965"/>
              <a:gd name="connsiteX6" fmla="*/ 0 w 5088190"/>
              <a:gd name="connsiteY6" fmla="*/ 3961965 h 3961965"/>
              <a:gd name="connsiteX7" fmla="*/ 2912268 w 5088190"/>
              <a:gd name="connsiteY7" fmla="*/ 3961965 h 3961965"/>
              <a:gd name="connsiteX8" fmla="*/ 4696027 w 5088190"/>
              <a:gd name="connsiteY8" fmla="*/ 2787913 h 3961965"/>
              <a:gd name="connsiteX9" fmla="*/ 5088190 w 5088190"/>
              <a:gd name="connsiteY9" fmla="*/ 1117075 h 39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88190" h="3961965">
                <a:moveTo>
                  <a:pt x="3828202" y="0"/>
                </a:moveTo>
                <a:lnTo>
                  <a:pt x="2" y="292436"/>
                </a:lnTo>
                <a:lnTo>
                  <a:pt x="184789" y="300390"/>
                </a:lnTo>
                <a:lnTo>
                  <a:pt x="1" y="300390"/>
                </a:lnTo>
                <a:lnTo>
                  <a:pt x="1" y="369679"/>
                </a:lnTo>
                <a:lnTo>
                  <a:pt x="0" y="369679"/>
                </a:lnTo>
                <a:lnTo>
                  <a:pt x="0" y="3961965"/>
                </a:lnTo>
                <a:lnTo>
                  <a:pt x="2912268" y="3961965"/>
                </a:lnTo>
                <a:lnTo>
                  <a:pt x="4696027" y="2787913"/>
                </a:lnTo>
                <a:lnTo>
                  <a:pt x="5088190" y="1117075"/>
                </a:lnTo>
                <a:close/>
              </a:path>
            </a:pathLst>
          </a:custGeom>
          <a:gradFill flip="none" rotWithShape="1">
            <a:gsLst>
              <a:gs pos="0">
                <a:srgbClr val="5E4986"/>
              </a:gs>
              <a:gs pos="100000">
                <a:srgbClr val="7C65AB"/>
              </a:gs>
            </a:gsLst>
            <a:lin ang="2700000" scaled="1"/>
            <a:tileRect/>
          </a:gradFill>
          <a:ln>
            <a:noFill/>
          </a:ln>
          <a:effectLst>
            <a:outerShdw blurRad="381000" dist="38100" dir="5400000" sx="102000" sy="102000" algn="ctr" rotWithShape="0">
              <a:schemeClr val="tx1">
                <a:lumMod val="75000"/>
                <a:lumOff val="25000"/>
                <a:alpha val="38000"/>
              </a:scheme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pic>
        <p:nvPicPr>
          <p:cNvPr id="38" name="Graphic 37" descr="Download from cloud">
            <a:extLst>
              <a:ext uri="{FF2B5EF4-FFF2-40B4-BE49-F238E27FC236}">
                <a16:creationId xmlns:a16="http://schemas.microsoft.com/office/drawing/2014/main" id="{EDB7E05C-C0CE-4E61-BCCF-9BC8F289D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3811" y="2104572"/>
            <a:ext cx="540000" cy="540000"/>
          </a:xfrm>
          <a:prstGeom prst="rect">
            <a:avLst/>
          </a:prstGeom>
        </p:spPr>
      </p:pic>
      <p:pic>
        <p:nvPicPr>
          <p:cNvPr id="40" name="Graphic 39" descr="Link">
            <a:extLst>
              <a:ext uri="{FF2B5EF4-FFF2-40B4-BE49-F238E27FC236}">
                <a16:creationId xmlns:a16="http://schemas.microsoft.com/office/drawing/2014/main" id="{170680AD-9D01-4DAF-A772-73020469B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2838" y="2138376"/>
            <a:ext cx="540000" cy="540000"/>
          </a:xfrm>
          <a:prstGeom prst="rect">
            <a:avLst/>
          </a:prstGeom>
        </p:spPr>
      </p:pic>
      <p:pic>
        <p:nvPicPr>
          <p:cNvPr id="42" name="Graphic 41" descr="Network">
            <a:extLst>
              <a:ext uri="{FF2B5EF4-FFF2-40B4-BE49-F238E27FC236}">
                <a16:creationId xmlns:a16="http://schemas.microsoft.com/office/drawing/2014/main" id="{A3762D53-1EF4-450C-B77E-DA6E05E41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6680" y="3787178"/>
            <a:ext cx="540000" cy="540000"/>
          </a:xfrm>
          <a:prstGeom prst="rect">
            <a:avLst/>
          </a:prstGeom>
        </p:spPr>
      </p:pic>
      <p:pic>
        <p:nvPicPr>
          <p:cNvPr id="44" name="Graphic 43" descr="Share">
            <a:extLst>
              <a:ext uri="{FF2B5EF4-FFF2-40B4-BE49-F238E27FC236}">
                <a16:creationId xmlns:a16="http://schemas.microsoft.com/office/drawing/2014/main" id="{504D8D88-FB58-4636-92C8-811C257A59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3190" y="3891857"/>
            <a:ext cx="540000" cy="540000"/>
          </a:xfrm>
          <a:prstGeom prst="rect">
            <a:avLst/>
          </a:prstGeom>
        </p:spPr>
      </p:pic>
      <p:pic>
        <p:nvPicPr>
          <p:cNvPr id="46" name="Graphic 45" descr="Lightbulb">
            <a:extLst>
              <a:ext uri="{FF2B5EF4-FFF2-40B4-BE49-F238E27FC236}">
                <a16:creationId xmlns:a16="http://schemas.microsoft.com/office/drawing/2014/main" id="{EF4AE33F-3E21-41EF-91F2-8CD8A33843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26000" y="4877018"/>
            <a:ext cx="540000" cy="540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3CDE1CCD-7E01-499D-AB0D-70780945FCC8}"/>
              </a:ext>
            </a:extLst>
          </p:cNvPr>
          <p:cNvGrpSpPr/>
          <p:nvPr/>
        </p:nvGrpSpPr>
        <p:grpSpPr>
          <a:xfrm>
            <a:off x="239045" y="960115"/>
            <a:ext cx="4610100" cy="878271"/>
            <a:chOff x="666750" y="685800"/>
            <a:chExt cx="4610100" cy="87827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6602E26-58C0-4729-8179-601CB6C66BAC}"/>
                </a:ext>
              </a:extLst>
            </p:cNvPr>
            <p:cNvSpPr txBox="1"/>
            <p:nvPr/>
          </p:nvSpPr>
          <p:spPr>
            <a:xfrm>
              <a:off x="666750" y="685800"/>
              <a:ext cx="442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spc="6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895479F-D6FB-40D7-928B-2E9690EB4851}"/>
                </a:ext>
              </a:extLst>
            </p:cNvPr>
            <p:cNvSpPr txBox="1"/>
            <p:nvPr/>
          </p:nvSpPr>
          <p:spPr>
            <a:xfrm>
              <a:off x="666750" y="963907"/>
              <a:ext cx="46101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100" spc="3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text here. This is a placeholder for text. Subscribe to our channel to watch more such videos. Thanks for watching.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CF7E0D-40E9-4C7F-A00E-18EE259C5EBD}"/>
              </a:ext>
            </a:extLst>
          </p:cNvPr>
          <p:cNvGrpSpPr/>
          <p:nvPr/>
        </p:nvGrpSpPr>
        <p:grpSpPr>
          <a:xfrm>
            <a:off x="7296680" y="960115"/>
            <a:ext cx="4610100" cy="878271"/>
            <a:chOff x="666750" y="685800"/>
            <a:chExt cx="4610100" cy="87827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4F14D6D-37DB-4BF4-870B-468976623504}"/>
                </a:ext>
              </a:extLst>
            </p:cNvPr>
            <p:cNvSpPr txBox="1"/>
            <p:nvPr/>
          </p:nvSpPr>
          <p:spPr>
            <a:xfrm>
              <a:off x="666750" y="685800"/>
              <a:ext cx="442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spc="6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576969-6EB8-4DA9-B70C-791817B7C1CC}"/>
                </a:ext>
              </a:extLst>
            </p:cNvPr>
            <p:cNvSpPr txBox="1"/>
            <p:nvPr/>
          </p:nvSpPr>
          <p:spPr>
            <a:xfrm>
              <a:off x="666750" y="963907"/>
              <a:ext cx="46101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100" spc="3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text here. This is a placeholder for text. Subscribe to our channel to watch more such videos. Thanks for watching.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536DEBB-3B80-4C84-BE50-4EC33D23793F}"/>
              </a:ext>
            </a:extLst>
          </p:cNvPr>
          <p:cNvGrpSpPr/>
          <p:nvPr/>
        </p:nvGrpSpPr>
        <p:grpSpPr>
          <a:xfrm>
            <a:off x="239045" y="4388128"/>
            <a:ext cx="4114145" cy="878271"/>
            <a:chOff x="666750" y="685800"/>
            <a:chExt cx="4610100" cy="87827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8BAEE-EAE9-48CC-BCDD-FD3EE27684D4}"/>
                </a:ext>
              </a:extLst>
            </p:cNvPr>
            <p:cNvSpPr txBox="1"/>
            <p:nvPr/>
          </p:nvSpPr>
          <p:spPr>
            <a:xfrm>
              <a:off x="666750" y="685800"/>
              <a:ext cx="442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spc="6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6E609B-6AA3-4BE4-9B16-3337CAF7B437}"/>
                </a:ext>
              </a:extLst>
            </p:cNvPr>
            <p:cNvSpPr txBox="1"/>
            <p:nvPr/>
          </p:nvSpPr>
          <p:spPr>
            <a:xfrm>
              <a:off x="666750" y="963907"/>
              <a:ext cx="46101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100" spc="3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text here. This is a placeholder for text. Subscribe to our channel to watch more such videos. Thanks for watching.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131EA9-4159-494D-B952-E3723A530C85}"/>
              </a:ext>
            </a:extLst>
          </p:cNvPr>
          <p:cNvGrpSpPr/>
          <p:nvPr/>
        </p:nvGrpSpPr>
        <p:grpSpPr>
          <a:xfrm>
            <a:off x="7838812" y="4388128"/>
            <a:ext cx="4114145" cy="878271"/>
            <a:chOff x="666750" y="685800"/>
            <a:chExt cx="4610100" cy="87827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303E31-465D-4F51-BA53-6D2A306BE3CD}"/>
                </a:ext>
              </a:extLst>
            </p:cNvPr>
            <p:cNvSpPr txBox="1"/>
            <p:nvPr/>
          </p:nvSpPr>
          <p:spPr>
            <a:xfrm>
              <a:off x="666750" y="685800"/>
              <a:ext cx="442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spc="6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56F8BE2-7F22-462B-92BC-C0AC348560C5}"/>
                </a:ext>
              </a:extLst>
            </p:cNvPr>
            <p:cNvSpPr txBox="1"/>
            <p:nvPr/>
          </p:nvSpPr>
          <p:spPr>
            <a:xfrm>
              <a:off x="666750" y="963907"/>
              <a:ext cx="46101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100" spc="3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text here. This is a placeholder for text. Subscribe to our channel to watch more such videos. Thanks for watching.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D6DAAB-05C0-44D3-8D91-4F0D9169960C}"/>
              </a:ext>
            </a:extLst>
          </p:cNvPr>
          <p:cNvGrpSpPr/>
          <p:nvPr/>
        </p:nvGrpSpPr>
        <p:grpSpPr>
          <a:xfrm>
            <a:off x="4375541" y="5597041"/>
            <a:ext cx="3549260" cy="1047548"/>
            <a:chOff x="666750" y="685800"/>
            <a:chExt cx="4610100" cy="104754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0137D99-A816-435B-8494-227734602600}"/>
                </a:ext>
              </a:extLst>
            </p:cNvPr>
            <p:cNvSpPr txBox="1"/>
            <p:nvPr/>
          </p:nvSpPr>
          <p:spPr>
            <a:xfrm>
              <a:off x="666750" y="685800"/>
              <a:ext cx="4421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spc="600" dirty="0">
                  <a:solidFill>
                    <a:schemeClr val="bg1"/>
                  </a:solidFill>
                  <a:latin typeface="Nexa Bold" panose="02000000000000000000" pitchFamily="50" charset="0"/>
                </a:rPr>
                <a:t>CREATIVE VENUS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441533-ACD9-4150-BD33-A264C5161705}"/>
                </a:ext>
              </a:extLst>
            </p:cNvPr>
            <p:cNvSpPr txBox="1"/>
            <p:nvPr/>
          </p:nvSpPr>
          <p:spPr>
            <a:xfrm>
              <a:off x="666750" y="963907"/>
              <a:ext cx="46101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spc="300" dirty="0">
                  <a:solidFill>
                    <a:schemeClr val="bg1"/>
                  </a:solidFill>
                  <a:latin typeface="Nexa Light" panose="02000000000000000000" pitchFamily="50" charset="0"/>
                </a:rPr>
                <a:t>Add your text here. This is a placeholder for text. Subscribe to our channel to watch more such videos. Thanks for watching.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DF5A502-E525-43F9-A87D-D12EEC894B81}"/>
              </a:ext>
            </a:extLst>
          </p:cNvPr>
          <p:cNvSpPr txBox="1"/>
          <p:nvPr/>
        </p:nvSpPr>
        <p:spPr>
          <a:xfrm>
            <a:off x="4177280" y="3283108"/>
            <a:ext cx="3945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Nexa Bold" panose="02000000000000000000" pitchFamily="50" charset="0"/>
              </a:rPr>
              <a:t>CREATIVE VENUS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35B3CA-8EBE-4C9B-B685-AC52F04756DA}"/>
              </a:ext>
            </a:extLst>
          </p:cNvPr>
          <p:cNvSpPr txBox="1"/>
          <p:nvPr/>
        </p:nvSpPr>
        <p:spPr>
          <a:xfrm>
            <a:off x="4123110" y="3608490"/>
            <a:ext cx="3945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Nexa Bold" panose="02000000000000000000" pitchFamily="50" charset="0"/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163273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6</cp:revision>
  <dcterms:created xsi:type="dcterms:W3CDTF">2017-07-08T19:20:17Z</dcterms:created>
  <dcterms:modified xsi:type="dcterms:W3CDTF">2017-07-08T19:52:56Z</dcterms:modified>
</cp:coreProperties>
</file>