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7CA"/>
    <a:srgbClr val="C294D4"/>
    <a:srgbClr val="CDA8DC"/>
    <a:srgbClr val="81BBE3"/>
    <a:srgbClr val="81E3AB"/>
    <a:srgbClr val="27AE60"/>
    <a:srgbClr val="9046AE"/>
    <a:srgbClr val="2980B9"/>
    <a:srgbClr val="9956B4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E3F9-5583-48DC-BB03-0D181C03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DFCE1-9996-47CF-B586-C95038D9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E1CB-D6D1-4A52-AE4C-069E62D8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2CA3-3E4A-41A7-978E-1D6DA9F4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AA68-C5FB-4F39-9BC2-815E456C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5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F4B2-A503-4413-8325-7607B024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246D-14CE-47CB-BDD9-CA0B2C9F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C479-3764-4C0E-85B9-D60B374A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641E-C05C-4822-9CBA-A8BE191F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4DF2-B46B-47C7-9474-43F2FF1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2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EA915-739C-4E8E-8D9B-1DD178476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EEF3F-5908-4CB9-8DCC-B9CD05128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0668-1160-4D7B-9B52-EDE1530A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9D1A-CCD6-44CA-9A6B-0054A976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F68C-040C-4876-80D4-D3CE0029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7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1B80-B684-4384-9422-820BB85B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5845-015F-440A-8D4A-BD0AE0A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C95A-60CD-4ADE-BDA0-A3D07E9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A240-6E82-4DE9-9F1A-490ACFEB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ADBE-9D41-4AE8-A70A-5C42DC46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3DC-B2B2-4161-B7E0-2C556774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A029-3FC9-46A0-9A69-D35B25A95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DE1A-7C4A-4F6B-915A-E2BB1307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7F27-8104-4441-8EFD-036349E1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C571-A15F-45A3-9ED0-EF4AF295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D3A0-427F-48EE-85E9-E947F6FF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47A1-495D-48A9-8AFF-24ACF31B8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A250-AA2A-4ABF-9D74-F6F15ADF2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D4E9F-565B-462E-8960-41E4132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A0229-DADB-47E4-A557-63B2BD84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20AED-09DF-4356-BF38-F3A023A8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54E0-24EE-456D-BA6C-4FC43566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5C33-0094-4DEE-AF18-A35E38FB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E30A2-0009-4C4A-8641-87606E0C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8903-0C17-4A43-AF02-A2928357D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D23FE-39AF-4EF3-8106-EA4ED853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4DDD-2FE1-43C3-A9B0-D9B0A57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3B60-D4F5-4A41-A51D-0A703AF2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9A4B8-9CC7-47FE-AAC7-EFDC49D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9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79D2-34F4-4EDE-8AE7-624B05D1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DEECA-A735-4F70-89F1-A2D41C99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0992A-3976-43AD-AF60-8A03A2D0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70D2-8CE9-4318-B0CB-8186280B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5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6860-0803-48AE-8529-D9BD2FEB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D940-E75C-4E7D-B9F6-BA67D72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5E4F-ED7B-4E61-B706-DDCEB9E2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8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0283-E49F-4144-9F55-4891F3C6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06C3-148C-4BDE-A6B6-7EBC7BAF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9C4C0-FF63-44ED-AA73-0B0E9015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AD58-A9F2-492B-9B0A-0E0D69E7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C722F-07F6-4464-87EC-88CA924D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3A3E-420C-4FCD-9AD8-03B1343D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7B5F-F891-44DF-9F4A-D3D73C43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D4C7-983C-481E-9D9A-F03CF6D8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01F73-6C72-45F7-B8E5-ADFB45280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5A49A-A5E0-4600-A918-C9C07CD1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F20AC-18D0-4E4D-A00F-569977FC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9FF3-6156-4D33-8126-AC1A5078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57CCB-6D27-420A-8A45-80842B25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5A2B-46D5-42F8-B856-ADD39B5D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7903-54E9-424C-88BA-DD8F7CF0F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F22A-2D8F-4C86-93AF-62DD8C26887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5E90-CFCC-4285-9A36-3E42E53B1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5DAFF-5318-420E-94D3-5BD8FB545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F901-A678-47F3-B81C-154B3A31B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A998EFA-980B-48F3-BE6F-C44AC31DF9B8}"/>
              </a:ext>
            </a:extLst>
          </p:cNvPr>
          <p:cNvSpPr/>
          <p:nvPr/>
        </p:nvSpPr>
        <p:spPr>
          <a:xfrm>
            <a:off x="657726" y="5014389"/>
            <a:ext cx="10058400" cy="691849"/>
          </a:xfrm>
          <a:prstGeom prst="rect">
            <a:avLst/>
          </a:prstGeom>
          <a:solidFill>
            <a:srgbClr val="C0A7CA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EDFE96-7571-4A66-A43E-8156ABD39606}"/>
              </a:ext>
            </a:extLst>
          </p:cNvPr>
          <p:cNvGrpSpPr/>
          <p:nvPr/>
        </p:nvGrpSpPr>
        <p:grpSpPr>
          <a:xfrm>
            <a:off x="0" y="4019461"/>
            <a:ext cx="12191999" cy="1487984"/>
            <a:chOff x="0" y="4019461"/>
            <a:chExt cx="12191999" cy="1487984"/>
          </a:xfrm>
          <a:effectLst>
            <a:reflection blurRad="127000" stA="52000" endA="300" endPos="20000" dir="5400000" sy="-100000" algn="bl" rotWithShape="0"/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15CA6D-C155-468C-9E7A-96832D1A115B}"/>
                </a:ext>
              </a:extLst>
            </p:cNvPr>
            <p:cNvSpPr/>
            <p:nvPr/>
          </p:nvSpPr>
          <p:spPr>
            <a:xfrm>
              <a:off x="0" y="4127404"/>
              <a:ext cx="1973943" cy="1378857"/>
            </a:xfrm>
            <a:prstGeom prst="rect">
              <a:avLst/>
            </a:prstGeom>
            <a:solidFill>
              <a:srgbClr val="99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A7F6B9-0B83-4427-B28A-2F1FF48E6D67}"/>
                </a:ext>
              </a:extLst>
            </p:cNvPr>
            <p:cNvSpPr/>
            <p:nvPr/>
          </p:nvSpPr>
          <p:spPr>
            <a:xfrm>
              <a:off x="2540005" y="4036690"/>
              <a:ext cx="6587952" cy="1197428"/>
            </a:xfrm>
            <a:prstGeom prst="rect">
              <a:avLst/>
            </a:prstGeom>
            <a:solidFill>
              <a:srgbClr val="99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5516C6-8825-455D-B62A-5DAC552D1D0C}"/>
                </a:ext>
              </a:extLst>
            </p:cNvPr>
            <p:cNvSpPr/>
            <p:nvPr/>
          </p:nvSpPr>
          <p:spPr>
            <a:xfrm>
              <a:off x="1971674" y="4020645"/>
              <a:ext cx="568324" cy="1486800"/>
            </a:xfrm>
            <a:custGeom>
              <a:avLst/>
              <a:gdLst>
                <a:gd name="connsiteX0" fmla="*/ 6 w 568324"/>
                <a:gd name="connsiteY0" fmla="*/ 90762 h 1469574"/>
                <a:gd name="connsiteX1" fmla="*/ 568323 w 568324"/>
                <a:gd name="connsiteY1" fmla="*/ 90762 h 1469574"/>
                <a:gd name="connsiteX2" fmla="*/ 568323 w 568324"/>
                <a:gd name="connsiteY2" fmla="*/ 1199173 h 1469574"/>
                <a:gd name="connsiteX3" fmla="*/ 830 w 568324"/>
                <a:gd name="connsiteY3" fmla="*/ 1469574 h 1469574"/>
                <a:gd name="connsiteX4" fmla="*/ 6 w 568324"/>
                <a:gd name="connsiteY4" fmla="*/ 1469574 h 1469574"/>
                <a:gd name="connsiteX5" fmla="*/ 568324 w 568324"/>
                <a:gd name="connsiteY5" fmla="*/ 0 h 1469574"/>
                <a:gd name="connsiteX6" fmla="*/ 568324 w 568324"/>
                <a:gd name="connsiteY6" fmla="*/ 90710 h 1469574"/>
                <a:gd name="connsiteX7" fmla="*/ 0 w 568324"/>
                <a:gd name="connsiteY7" fmla="*/ 90710 h 1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8324" h="1469574">
                  <a:moveTo>
                    <a:pt x="6" y="90762"/>
                  </a:moveTo>
                  <a:lnTo>
                    <a:pt x="568323" y="90762"/>
                  </a:lnTo>
                  <a:lnTo>
                    <a:pt x="568323" y="1199173"/>
                  </a:lnTo>
                  <a:lnTo>
                    <a:pt x="830" y="1469574"/>
                  </a:lnTo>
                  <a:lnTo>
                    <a:pt x="6" y="1469574"/>
                  </a:lnTo>
                  <a:close/>
                  <a:moveTo>
                    <a:pt x="568324" y="0"/>
                  </a:moveTo>
                  <a:lnTo>
                    <a:pt x="568324" y="90710"/>
                  </a:lnTo>
                  <a:lnTo>
                    <a:pt x="0" y="90710"/>
                  </a:lnTo>
                  <a:close/>
                </a:path>
              </a:pathLst>
            </a:custGeom>
            <a:solidFill>
              <a:srgbClr val="904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29ED1F-F129-44BF-8DAB-F9152876A9CC}"/>
                </a:ext>
              </a:extLst>
            </p:cNvPr>
            <p:cNvSpPr/>
            <p:nvPr/>
          </p:nvSpPr>
          <p:spPr>
            <a:xfrm flipH="1">
              <a:off x="9694014" y="4126220"/>
              <a:ext cx="2497985" cy="1378857"/>
            </a:xfrm>
            <a:prstGeom prst="rect">
              <a:avLst/>
            </a:prstGeom>
            <a:solidFill>
              <a:srgbClr val="99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BD261A-5100-4F1E-B58F-092045FE2A62}"/>
                </a:ext>
              </a:extLst>
            </p:cNvPr>
            <p:cNvSpPr/>
            <p:nvPr/>
          </p:nvSpPr>
          <p:spPr>
            <a:xfrm flipH="1">
              <a:off x="9127960" y="4019461"/>
              <a:ext cx="568324" cy="1486800"/>
            </a:xfrm>
            <a:custGeom>
              <a:avLst/>
              <a:gdLst>
                <a:gd name="connsiteX0" fmla="*/ 6 w 568324"/>
                <a:gd name="connsiteY0" fmla="*/ 90762 h 1469574"/>
                <a:gd name="connsiteX1" fmla="*/ 568323 w 568324"/>
                <a:gd name="connsiteY1" fmla="*/ 90762 h 1469574"/>
                <a:gd name="connsiteX2" fmla="*/ 568323 w 568324"/>
                <a:gd name="connsiteY2" fmla="*/ 1199173 h 1469574"/>
                <a:gd name="connsiteX3" fmla="*/ 830 w 568324"/>
                <a:gd name="connsiteY3" fmla="*/ 1469574 h 1469574"/>
                <a:gd name="connsiteX4" fmla="*/ 6 w 568324"/>
                <a:gd name="connsiteY4" fmla="*/ 1469574 h 1469574"/>
                <a:gd name="connsiteX5" fmla="*/ 568324 w 568324"/>
                <a:gd name="connsiteY5" fmla="*/ 0 h 1469574"/>
                <a:gd name="connsiteX6" fmla="*/ 568324 w 568324"/>
                <a:gd name="connsiteY6" fmla="*/ 90710 h 1469574"/>
                <a:gd name="connsiteX7" fmla="*/ 0 w 568324"/>
                <a:gd name="connsiteY7" fmla="*/ 90710 h 1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8324" h="1469574">
                  <a:moveTo>
                    <a:pt x="6" y="90762"/>
                  </a:moveTo>
                  <a:lnTo>
                    <a:pt x="568323" y="90762"/>
                  </a:lnTo>
                  <a:lnTo>
                    <a:pt x="568323" y="1199173"/>
                  </a:lnTo>
                  <a:lnTo>
                    <a:pt x="830" y="1469574"/>
                  </a:lnTo>
                  <a:lnTo>
                    <a:pt x="6" y="1469574"/>
                  </a:lnTo>
                  <a:close/>
                  <a:moveTo>
                    <a:pt x="568324" y="0"/>
                  </a:moveTo>
                  <a:lnTo>
                    <a:pt x="568324" y="90710"/>
                  </a:lnTo>
                  <a:lnTo>
                    <a:pt x="0" y="90710"/>
                  </a:lnTo>
                  <a:close/>
                </a:path>
              </a:pathLst>
            </a:custGeom>
            <a:solidFill>
              <a:srgbClr val="C29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B22B30-33AF-49A5-BEB4-E3292D6A1AC1}"/>
              </a:ext>
            </a:extLst>
          </p:cNvPr>
          <p:cNvGrpSpPr/>
          <p:nvPr/>
        </p:nvGrpSpPr>
        <p:grpSpPr>
          <a:xfrm>
            <a:off x="0" y="2747362"/>
            <a:ext cx="12191999" cy="1380042"/>
            <a:chOff x="0" y="2747362"/>
            <a:chExt cx="12191999" cy="1380042"/>
          </a:xfr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D7F30E-5544-4462-9101-579F99834AA6}"/>
                </a:ext>
              </a:extLst>
            </p:cNvPr>
            <p:cNvSpPr/>
            <p:nvPr/>
          </p:nvSpPr>
          <p:spPr>
            <a:xfrm>
              <a:off x="0" y="2748547"/>
              <a:ext cx="1973943" cy="137885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2DB32D-16BB-4BD7-A4AC-2B62C94B41A7}"/>
                </a:ext>
              </a:extLst>
            </p:cNvPr>
            <p:cNvSpPr/>
            <p:nvPr/>
          </p:nvSpPr>
          <p:spPr>
            <a:xfrm>
              <a:off x="2540005" y="2839261"/>
              <a:ext cx="6587952" cy="1197428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71F7F3-8098-4CEB-8FCC-A60749D88338}"/>
                </a:ext>
              </a:extLst>
            </p:cNvPr>
            <p:cNvSpPr/>
            <p:nvPr/>
          </p:nvSpPr>
          <p:spPr>
            <a:xfrm>
              <a:off x="1973941" y="2748546"/>
              <a:ext cx="566057" cy="1378856"/>
            </a:xfrm>
            <a:custGeom>
              <a:avLst/>
              <a:gdLst>
                <a:gd name="connsiteX0" fmla="*/ 0 w 566057"/>
                <a:gd name="connsiteY0" fmla="*/ 0 h 1378856"/>
                <a:gd name="connsiteX1" fmla="*/ 2165 w 566057"/>
                <a:gd name="connsiteY1" fmla="*/ 0 h 1378856"/>
                <a:gd name="connsiteX2" fmla="*/ 566057 w 566057"/>
                <a:gd name="connsiteY2" fmla="*/ 86801 h 1378856"/>
                <a:gd name="connsiteX3" fmla="*/ 566057 w 566057"/>
                <a:gd name="connsiteY3" fmla="*/ 1289762 h 1378856"/>
                <a:gd name="connsiteX4" fmla="*/ 3537 w 566057"/>
                <a:gd name="connsiteY4" fmla="*/ 1378856 h 1378856"/>
                <a:gd name="connsiteX5" fmla="*/ 0 w 566057"/>
                <a:gd name="connsiteY5" fmla="*/ 1378856 h 13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057" h="1378856">
                  <a:moveTo>
                    <a:pt x="0" y="0"/>
                  </a:moveTo>
                  <a:lnTo>
                    <a:pt x="2165" y="0"/>
                  </a:lnTo>
                  <a:lnTo>
                    <a:pt x="566057" y="86801"/>
                  </a:lnTo>
                  <a:lnTo>
                    <a:pt x="566057" y="1289762"/>
                  </a:lnTo>
                  <a:lnTo>
                    <a:pt x="3537" y="1378856"/>
                  </a:lnTo>
                  <a:lnTo>
                    <a:pt x="0" y="1378856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998606-2591-469C-9F6E-13D80C0EC9E8}"/>
                </a:ext>
              </a:extLst>
            </p:cNvPr>
            <p:cNvSpPr/>
            <p:nvPr/>
          </p:nvSpPr>
          <p:spPr>
            <a:xfrm flipH="1">
              <a:off x="9694014" y="2747363"/>
              <a:ext cx="2497985" cy="1378857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60B7B4-BDF5-4609-B464-508D80A057C1}"/>
                </a:ext>
              </a:extLst>
            </p:cNvPr>
            <p:cNvSpPr/>
            <p:nvPr/>
          </p:nvSpPr>
          <p:spPr>
            <a:xfrm flipH="1">
              <a:off x="9127960" y="2747362"/>
              <a:ext cx="566057" cy="1378856"/>
            </a:xfrm>
            <a:custGeom>
              <a:avLst/>
              <a:gdLst>
                <a:gd name="connsiteX0" fmla="*/ 0 w 566057"/>
                <a:gd name="connsiteY0" fmla="*/ 0 h 1378856"/>
                <a:gd name="connsiteX1" fmla="*/ 2165 w 566057"/>
                <a:gd name="connsiteY1" fmla="*/ 0 h 1378856"/>
                <a:gd name="connsiteX2" fmla="*/ 566057 w 566057"/>
                <a:gd name="connsiteY2" fmla="*/ 86801 h 1378856"/>
                <a:gd name="connsiteX3" fmla="*/ 566057 w 566057"/>
                <a:gd name="connsiteY3" fmla="*/ 1289762 h 1378856"/>
                <a:gd name="connsiteX4" fmla="*/ 3537 w 566057"/>
                <a:gd name="connsiteY4" fmla="*/ 1378856 h 1378856"/>
                <a:gd name="connsiteX5" fmla="*/ 0 w 566057"/>
                <a:gd name="connsiteY5" fmla="*/ 1378856 h 13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6057" h="1378856">
                  <a:moveTo>
                    <a:pt x="0" y="0"/>
                  </a:moveTo>
                  <a:lnTo>
                    <a:pt x="2165" y="0"/>
                  </a:lnTo>
                  <a:lnTo>
                    <a:pt x="566057" y="86801"/>
                  </a:lnTo>
                  <a:lnTo>
                    <a:pt x="566057" y="1289762"/>
                  </a:lnTo>
                  <a:lnTo>
                    <a:pt x="3537" y="1378856"/>
                  </a:lnTo>
                  <a:lnTo>
                    <a:pt x="0" y="1378856"/>
                  </a:lnTo>
                  <a:close/>
                </a:path>
              </a:pathLst>
            </a:custGeom>
            <a:solidFill>
              <a:srgbClr val="81B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C4177-2987-4FD5-950A-BB0A81CA76D9}"/>
              </a:ext>
            </a:extLst>
          </p:cNvPr>
          <p:cNvGrpSpPr/>
          <p:nvPr/>
        </p:nvGrpSpPr>
        <p:grpSpPr>
          <a:xfrm>
            <a:off x="0" y="1368506"/>
            <a:ext cx="12191999" cy="1470755"/>
            <a:chOff x="0" y="1368506"/>
            <a:chExt cx="12191999" cy="1470755"/>
          </a:xfrm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03E6C0-3519-4706-BA98-6AD82ACA2823}"/>
                </a:ext>
              </a:extLst>
            </p:cNvPr>
            <p:cNvSpPr/>
            <p:nvPr/>
          </p:nvSpPr>
          <p:spPr>
            <a:xfrm>
              <a:off x="0" y="1369690"/>
              <a:ext cx="1973943" cy="1378857"/>
            </a:xfrm>
            <a:prstGeom prst="rect">
              <a:avLst/>
            </a:prstGeom>
            <a:solidFill>
              <a:srgbClr val="2D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F9FD7F-AD2F-42EE-8572-3D9F3A0E4282}"/>
                </a:ext>
              </a:extLst>
            </p:cNvPr>
            <p:cNvSpPr/>
            <p:nvPr/>
          </p:nvSpPr>
          <p:spPr>
            <a:xfrm>
              <a:off x="2540006" y="1641833"/>
              <a:ext cx="6587952" cy="1197428"/>
            </a:xfrm>
            <a:prstGeom prst="rect">
              <a:avLst/>
            </a:prstGeom>
            <a:solidFill>
              <a:srgbClr val="2D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2922A54-BADC-4BC0-B40C-BDEE2BCE1A74}"/>
                </a:ext>
              </a:extLst>
            </p:cNvPr>
            <p:cNvSpPr/>
            <p:nvPr/>
          </p:nvSpPr>
          <p:spPr>
            <a:xfrm>
              <a:off x="1973935" y="1369690"/>
              <a:ext cx="566066" cy="1469570"/>
            </a:xfrm>
            <a:custGeom>
              <a:avLst/>
              <a:gdLst>
                <a:gd name="connsiteX0" fmla="*/ 9 w 566066"/>
                <a:gd name="connsiteY0" fmla="*/ 0 h 1469570"/>
                <a:gd name="connsiteX1" fmla="*/ 10 w 566066"/>
                <a:gd name="connsiteY1" fmla="*/ 0 h 1469570"/>
                <a:gd name="connsiteX2" fmla="*/ 566063 w 566066"/>
                <a:gd name="connsiteY2" fmla="*/ 272141 h 1469570"/>
                <a:gd name="connsiteX3" fmla="*/ 566063 w 566066"/>
                <a:gd name="connsiteY3" fmla="*/ 0 h 1469570"/>
                <a:gd name="connsiteX4" fmla="*/ 566065 w 566066"/>
                <a:gd name="connsiteY4" fmla="*/ 0 h 1469570"/>
                <a:gd name="connsiteX5" fmla="*/ 566065 w 566066"/>
                <a:gd name="connsiteY5" fmla="*/ 1378854 h 1469570"/>
                <a:gd name="connsiteX6" fmla="*/ 566066 w 566066"/>
                <a:gd name="connsiteY6" fmla="*/ 1378854 h 1469570"/>
                <a:gd name="connsiteX7" fmla="*/ 566066 w 566066"/>
                <a:gd name="connsiteY7" fmla="*/ 1469570 h 1469570"/>
                <a:gd name="connsiteX8" fmla="*/ 16 w 566066"/>
                <a:gd name="connsiteY8" fmla="*/ 1378856 h 1469570"/>
                <a:gd name="connsiteX9" fmla="*/ 9 w 566066"/>
                <a:gd name="connsiteY9" fmla="*/ 1378856 h 1469570"/>
                <a:gd name="connsiteX10" fmla="*/ 9 w 566066"/>
                <a:gd name="connsiteY10" fmla="*/ 1378855 h 1469570"/>
                <a:gd name="connsiteX11" fmla="*/ 0 w 566066"/>
                <a:gd name="connsiteY11" fmla="*/ 1378854 h 1469570"/>
                <a:gd name="connsiteX12" fmla="*/ 9 w 566066"/>
                <a:gd name="connsiteY12" fmla="*/ 1378854 h 146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066" h="1469570">
                  <a:moveTo>
                    <a:pt x="9" y="0"/>
                  </a:moveTo>
                  <a:lnTo>
                    <a:pt x="10" y="0"/>
                  </a:lnTo>
                  <a:lnTo>
                    <a:pt x="566063" y="272141"/>
                  </a:lnTo>
                  <a:lnTo>
                    <a:pt x="566063" y="0"/>
                  </a:lnTo>
                  <a:lnTo>
                    <a:pt x="566065" y="0"/>
                  </a:lnTo>
                  <a:lnTo>
                    <a:pt x="566065" y="1378854"/>
                  </a:lnTo>
                  <a:lnTo>
                    <a:pt x="566066" y="1378854"/>
                  </a:lnTo>
                  <a:lnTo>
                    <a:pt x="566066" y="1469570"/>
                  </a:lnTo>
                  <a:lnTo>
                    <a:pt x="16" y="1378856"/>
                  </a:lnTo>
                  <a:lnTo>
                    <a:pt x="9" y="1378856"/>
                  </a:lnTo>
                  <a:lnTo>
                    <a:pt x="9" y="1378855"/>
                  </a:lnTo>
                  <a:lnTo>
                    <a:pt x="0" y="1378854"/>
                  </a:lnTo>
                  <a:lnTo>
                    <a:pt x="9" y="1378854"/>
                  </a:lnTo>
                  <a:close/>
                </a:path>
              </a:pathLst>
            </a:cu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529070-E155-4D8D-9B3B-4703C755CFFA}"/>
                </a:ext>
              </a:extLst>
            </p:cNvPr>
            <p:cNvSpPr/>
            <p:nvPr/>
          </p:nvSpPr>
          <p:spPr>
            <a:xfrm flipH="1">
              <a:off x="9694014" y="1368506"/>
              <a:ext cx="2497985" cy="1378857"/>
            </a:xfrm>
            <a:prstGeom prst="rect">
              <a:avLst/>
            </a:prstGeom>
            <a:solidFill>
              <a:srgbClr val="2D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DFFA79-2417-48AA-B2BD-1AD29908BEC2}"/>
                </a:ext>
              </a:extLst>
            </p:cNvPr>
            <p:cNvSpPr/>
            <p:nvPr/>
          </p:nvSpPr>
          <p:spPr>
            <a:xfrm flipH="1">
              <a:off x="9127957" y="1368506"/>
              <a:ext cx="566066" cy="1469570"/>
            </a:xfrm>
            <a:custGeom>
              <a:avLst/>
              <a:gdLst>
                <a:gd name="connsiteX0" fmla="*/ 9 w 566066"/>
                <a:gd name="connsiteY0" fmla="*/ 0 h 1469570"/>
                <a:gd name="connsiteX1" fmla="*/ 10 w 566066"/>
                <a:gd name="connsiteY1" fmla="*/ 0 h 1469570"/>
                <a:gd name="connsiteX2" fmla="*/ 566063 w 566066"/>
                <a:gd name="connsiteY2" fmla="*/ 272141 h 1469570"/>
                <a:gd name="connsiteX3" fmla="*/ 566063 w 566066"/>
                <a:gd name="connsiteY3" fmla="*/ 0 h 1469570"/>
                <a:gd name="connsiteX4" fmla="*/ 566065 w 566066"/>
                <a:gd name="connsiteY4" fmla="*/ 0 h 1469570"/>
                <a:gd name="connsiteX5" fmla="*/ 566065 w 566066"/>
                <a:gd name="connsiteY5" fmla="*/ 1378854 h 1469570"/>
                <a:gd name="connsiteX6" fmla="*/ 566066 w 566066"/>
                <a:gd name="connsiteY6" fmla="*/ 1378854 h 1469570"/>
                <a:gd name="connsiteX7" fmla="*/ 566066 w 566066"/>
                <a:gd name="connsiteY7" fmla="*/ 1469570 h 1469570"/>
                <a:gd name="connsiteX8" fmla="*/ 16 w 566066"/>
                <a:gd name="connsiteY8" fmla="*/ 1378856 h 1469570"/>
                <a:gd name="connsiteX9" fmla="*/ 9 w 566066"/>
                <a:gd name="connsiteY9" fmla="*/ 1378856 h 1469570"/>
                <a:gd name="connsiteX10" fmla="*/ 9 w 566066"/>
                <a:gd name="connsiteY10" fmla="*/ 1378855 h 1469570"/>
                <a:gd name="connsiteX11" fmla="*/ 0 w 566066"/>
                <a:gd name="connsiteY11" fmla="*/ 1378854 h 1469570"/>
                <a:gd name="connsiteX12" fmla="*/ 9 w 566066"/>
                <a:gd name="connsiteY12" fmla="*/ 1378854 h 146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066" h="1469570">
                  <a:moveTo>
                    <a:pt x="9" y="0"/>
                  </a:moveTo>
                  <a:lnTo>
                    <a:pt x="10" y="0"/>
                  </a:lnTo>
                  <a:lnTo>
                    <a:pt x="566063" y="272141"/>
                  </a:lnTo>
                  <a:lnTo>
                    <a:pt x="566063" y="0"/>
                  </a:lnTo>
                  <a:lnTo>
                    <a:pt x="566065" y="0"/>
                  </a:lnTo>
                  <a:lnTo>
                    <a:pt x="566065" y="1378854"/>
                  </a:lnTo>
                  <a:lnTo>
                    <a:pt x="566066" y="1378854"/>
                  </a:lnTo>
                  <a:lnTo>
                    <a:pt x="566066" y="1469570"/>
                  </a:lnTo>
                  <a:lnTo>
                    <a:pt x="16" y="1378856"/>
                  </a:lnTo>
                  <a:lnTo>
                    <a:pt x="9" y="1378856"/>
                  </a:lnTo>
                  <a:lnTo>
                    <a:pt x="9" y="1378855"/>
                  </a:lnTo>
                  <a:lnTo>
                    <a:pt x="0" y="1378854"/>
                  </a:lnTo>
                  <a:lnTo>
                    <a:pt x="9" y="1378854"/>
                  </a:lnTo>
                  <a:close/>
                </a:path>
              </a:pathLst>
            </a:custGeom>
            <a:solidFill>
              <a:srgbClr val="81E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6681D5D-AE82-45D0-8FFC-CF68ACBF4E6D}"/>
              </a:ext>
            </a:extLst>
          </p:cNvPr>
          <p:cNvSpPr txBox="1"/>
          <p:nvPr/>
        </p:nvSpPr>
        <p:spPr>
          <a:xfrm>
            <a:off x="185618" y="1726224"/>
            <a:ext cx="1602706" cy="307777"/>
          </a:xfrm>
          <a:prstGeom prst="rect">
            <a:avLst/>
          </a:prstGeom>
          <a:noFill/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spc="600" dirty="0">
                <a:solidFill>
                  <a:schemeClr val="bg1"/>
                </a:solidFill>
                <a:latin typeface="Nexa Bold" panose="02000000000000000000" pitchFamily="50" charset="0"/>
              </a:rPr>
              <a:t>OPTION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23CE1D-BC79-4F5E-8869-13F78D192AAD}"/>
              </a:ext>
            </a:extLst>
          </p:cNvPr>
          <p:cNvSpPr txBox="1"/>
          <p:nvPr/>
        </p:nvSpPr>
        <p:spPr>
          <a:xfrm>
            <a:off x="169576" y="1974583"/>
            <a:ext cx="1602706" cy="461665"/>
          </a:xfrm>
          <a:prstGeom prst="rect">
            <a:avLst/>
          </a:prstGeom>
          <a:noFill/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spc="600" dirty="0">
                <a:solidFill>
                  <a:schemeClr val="bg1"/>
                </a:solidFill>
                <a:latin typeface="Eurostile BQ" pitchFamily="50" charset="0"/>
              </a:rPr>
              <a:t>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2619FF-C8EF-491E-BAE0-5AEE598FC934}"/>
              </a:ext>
            </a:extLst>
          </p:cNvPr>
          <p:cNvSpPr txBox="1"/>
          <p:nvPr/>
        </p:nvSpPr>
        <p:spPr>
          <a:xfrm>
            <a:off x="193639" y="3140200"/>
            <a:ext cx="1602706" cy="307777"/>
          </a:xfrm>
          <a:prstGeom prst="rect">
            <a:avLst/>
          </a:prstGeom>
          <a:noFill/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spc="600" dirty="0">
                <a:solidFill>
                  <a:schemeClr val="bg1"/>
                </a:solidFill>
                <a:latin typeface="Nexa Bold" panose="02000000000000000000" pitchFamily="50" charset="0"/>
              </a:rPr>
              <a:t>OPTION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9BA1C4-F116-4563-BD4B-547414B12FCE}"/>
              </a:ext>
            </a:extLst>
          </p:cNvPr>
          <p:cNvSpPr txBox="1"/>
          <p:nvPr/>
        </p:nvSpPr>
        <p:spPr>
          <a:xfrm>
            <a:off x="177597" y="3388559"/>
            <a:ext cx="1602706" cy="461665"/>
          </a:xfrm>
          <a:prstGeom prst="rect">
            <a:avLst/>
          </a:prstGeom>
          <a:noFill/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spc="600" dirty="0">
                <a:solidFill>
                  <a:schemeClr val="bg1"/>
                </a:solidFill>
                <a:latin typeface="Eurostile BQ" pitchFamily="50" charset="0"/>
              </a:rPr>
              <a:t>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DAFA3A-BEBD-4391-9AC7-E5CC0E4034AD}"/>
              </a:ext>
            </a:extLst>
          </p:cNvPr>
          <p:cNvSpPr txBox="1"/>
          <p:nvPr/>
        </p:nvSpPr>
        <p:spPr>
          <a:xfrm>
            <a:off x="185618" y="4498089"/>
            <a:ext cx="1602706" cy="307777"/>
          </a:xfrm>
          <a:prstGeom prst="rect">
            <a:avLst/>
          </a:prstGeom>
          <a:noFill/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spc="600" dirty="0">
                <a:solidFill>
                  <a:schemeClr val="bg1"/>
                </a:solidFill>
                <a:latin typeface="Nexa Bold" panose="02000000000000000000" pitchFamily="50" charset="0"/>
              </a:rPr>
              <a:t>OPTION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D7A083-F455-4F32-86F7-0C083A9C859F}"/>
              </a:ext>
            </a:extLst>
          </p:cNvPr>
          <p:cNvSpPr txBox="1"/>
          <p:nvPr/>
        </p:nvSpPr>
        <p:spPr>
          <a:xfrm>
            <a:off x="169576" y="4746448"/>
            <a:ext cx="1602706" cy="461665"/>
          </a:xfrm>
          <a:prstGeom prst="rect">
            <a:avLst/>
          </a:prstGeom>
          <a:noFill/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400" spc="600" dirty="0">
                <a:solidFill>
                  <a:schemeClr val="bg1"/>
                </a:solidFill>
                <a:latin typeface="Eurostile BQ" pitchFamily="50" charset="0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E3073D-4ED5-4DCC-8CC4-7C863F95B92E}"/>
              </a:ext>
            </a:extLst>
          </p:cNvPr>
          <p:cNvSpPr txBox="1"/>
          <p:nvPr/>
        </p:nvSpPr>
        <p:spPr>
          <a:xfrm>
            <a:off x="2741654" y="1822001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7673EB-ED32-4CF2-8664-C65D970218AF}"/>
              </a:ext>
            </a:extLst>
          </p:cNvPr>
          <p:cNvSpPr txBox="1"/>
          <p:nvPr/>
        </p:nvSpPr>
        <p:spPr>
          <a:xfrm>
            <a:off x="2741654" y="2162007"/>
            <a:ext cx="61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Nexa Light" panose="02000000000000000000" pitchFamily="50" charset="0"/>
              </a:rPr>
              <a:t>Add your text here. Subscribe to our channel to watch more videos. This is a placeholder for any text that you want to add here.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C6148A-1CA9-468A-9EB1-C24672AC434F}"/>
              </a:ext>
            </a:extLst>
          </p:cNvPr>
          <p:cNvSpPr txBox="1"/>
          <p:nvPr/>
        </p:nvSpPr>
        <p:spPr>
          <a:xfrm>
            <a:off x="2741654" y="3003461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CCC47A-0EDC-450E-9741-EF2886E0DF79}"/>
              </a:ext>
            </a:extLst>
          </p:cNvPr>
          <p:cNvSpPr txBox="1"/>
          <p:nvPr/>
        </p:nvSpPr>
        <p:spPr>
          <a:xfrm>
            <a:off x="2741654" y="3343467"/>
            <a:ext cx="61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Nexa Light" panose="02000000000000000000" pitchFamily="50" charset="0"/>
              </a:rPr>
              <a:t>Add your text here. Subscribe to our channel to watch more videos. This is a placeholder for any text that you want to add here.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B8FFFE-6BE0-45BD-AA3F-461ECD79E91E}"/>
              </a:ext>
            </a:extLst>
          </p:cNvPr>
          <p:cNvSpPr txBox="1"/>
          <p:nvPr/>
        </p:nvSpPr>
        <p:spPr>
          <a:xfrm>
            <a:off x="2737845" y="4200889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563BDF-60B5-4A98-A263-E2902C45DDCB}"/>
              </a:ext>
            </a:extLst>
          </p:cNvPr>
          <p:cNvSpPr txBox="1"/>
          <p:nvPr/>
        </p:nvSpPr>
        <p:spPr>
          <a:xfrm>
            <a:off x="2737845" y="4540895"/>
            <a:ext cx="6184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Nexa Light" panose="02000000000000000000" pitchFamily="50" charset="0"/>
              </a:rPr>
              <a:t>Add your text here. Subscribe to our channel to watch more videos. This is a placeholder for any text that you want to add here.</a:t>
            </a:r>
          </a:p>
        </p:txBody>
      </p:sp>
      <p:pic>
        <p:nvPicPr>
          <p:cNvPr id="56" name="Graphic 55" descr="Lightbulb">
            <a:extLst>
              <a:ext uri="{FF2B5EF4-FFF2-40B4-BE49-F238E27FC236}">
                <a16:creationId xmlns:a16="http://schemas.microsoft.com/office/drawing/2014/main" id="{EF6284D0-345B-4EEA-A60D-10074C72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3008" y="4459322"/>
            <a:ext cx="720000" cy="720000"/>
          </a:xfrm>
          <a:prstGeom prst="rect">
            <a:avLst/>
          </a:prstGeo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8" name="Graphic 57" descr="Puzzle">
            <a:extLst>
              <a:ext uri="{FF2B5EF4-FFF2-40B4-BE49-F238E27FC236}">
                <a16:creationId xmlns:a16="http://schemas.microsoft.com/office/drawing/2014/main" id="{884AE31D-0D57-49B1-8327-66362EF30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3008" y="1697933"/>
            <a:ext cx="720000" cy="720000"/>
          </a:xfrm>
          <a:prstGeom prst="rect">
            <a:avLst/>
          </a:prstGeo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0" name="Graphic 59" descr="Single gear">
            <a:extLst>
              <a:ext uri="{FF2B5EF4-FFF2-40B4-BE49-F238E27FC236}">
                <a16:creationId xmlns:a16="http://schemas.microsoft.com/office/drawing/2014/main" id="{FF295CDA-A9A0-4D38-8659-ACB57ED1A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3008" y="3076790"/>
            <a:ext cx="720000" cy="720000"/>
          </a:xfrm>
          <a:prstGeom prst="rect">
            <a:avLst/>
          </a:prstGeo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0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Eurostile BQ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7</cp:revision>
  <dcterms:created xsi:type="dcterms:W3CDTF">2017-06-29T16:58:23Z</dcterms:created>
  <dcterms:modified xsi:type="dcterms:W3CDTF">2017-06-29T18:01:57Z</dcterms:modified>
</cp:coreProperties>
</file>