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531"/>
    <a:srgbClr val="92D050"/>
    <a:srgbClr val="955F3D"/>
    <a:srgbClr val="85CA3A"/>
    <a:srgbClr val="72563A"/>
    <a:srgbClr val="5D462F"/>
    <a:srgbClr val="825335"/>
    <a:srgbClr val="2DA5FF"/>
    <a:srgbClr val="57B7FF"/>
    <a:srgbClr val="2A4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3" autoAdjust="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17BF-D27D-46BE-A0C2-A489F69D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490DF-D574-45AE-8256-3A7373878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09A3-0023-47FD-9A8C-BB22B97D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9DAD-ADA8-4FD7-B3DF-BA752760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080C-3064-4672-BA1D-2F7210D4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9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0330-57A0-4744-8C7A-2C866A5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1605-E941-40B8-A649-8A7230C5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C9DC-23EC-43E1-871A-4E7030E8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ECF5-E74D-465A-9910-D60D823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4E03-869D-411F-9678-A8445078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48EA4-E542-4E85-A05E-D23AB1DA9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86702-F8EA-4DEF-BBCC-0E2A1E3C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D8A0-1A75-4D33-BBE4-F417FC6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9B04-7560-4AC0-98FC-7D68CD99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5A33-6B64-421F-B13F-232CB48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70B6-2E63-4B72-9596-DE4C870D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79D-5891-4450-BFA8-4A19A50F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EBCC-7C28-4005-ACD3-06B6D7A4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9D98-5131-400B-AB8C-6950EB3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FB57-2760-49DC-A347-FE93ADB2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F169-C340-45E2-ABD8-09704FAC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41C9-748A-4695-B51D-B373BBAF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E01-D5FB-4F0A-AD6B-6FBFBE14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3FE4-B663-46C1-9565-ED8D7E6B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0917-D405-417A-9F66-76598F7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3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E467-D826-4729-9356-E75B2AE3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6C6A-3C66-4C19-A52A-F72319EAB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21FAA-9B45-4E6B-9D73-3D3424AD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741B-E685-476C-BF85-4BC69B73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0174-B9E6-48E7-8096-553B59C6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0399-2670-45FA-812D-9606D036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B393-B217-44E0-AEAE-96DB55F3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5D1D-0313-4326-844A-69FD2F8D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1A9AF-AE66-41D7-BFB9-420F6FA3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C7BED-2F17-44A0-BA88-28F4F98D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AC504-D2CC-4480-9939-17A177158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81ED6-304F-4FF4-BB0C-D390E193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2C953-1AB8-4A4A-BFF6-7C565E6A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F06C7-B59E-4EA9-BFD7-D9490BCF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303D-BE70-4BAF-A044-3840F3EB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958C9-03CF-4359-8DE1-2820B5E5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4CFA7-662E-411E-B990-615148D1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7A662-4022-4DA5-B019-6EB3BD93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B04B2-A668-479B-B7C5-3D27F99D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7A85-DAEF-4CE4-A1C3-B0D1FF7E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8EB4-CA9F-42E0-BD42-6979ABD0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FCD0-2677-449B-A7D2-F2DE4548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6566-CE6B-44A8-B3ED-40CD2CFE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4065F-24CF-48E1-A73E-1FEE6B1A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F21D-E2AA-4E30-AE3D-763D231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1BD8-3DF2-418A-BC6F-4BD0C7F6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E7EE-3AE4-495C-8702-318F814F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1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0FC1-F8DB-4A38-8759-E0653878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BEA6C-1B78-4CD7-894A-BE3432DE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EAAC5-97C0-435C-BF23-BDD36CAA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E365-E529-4244-AEEB-BC1EA4E1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020A-3CF7-4FAC-AF9B-686D2278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7008-DDA6-43EB-9539-B7A4F7F2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6C0A-06AD-4AB0-A09C-C2848640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2BE76-26A9-4D12-A18B-772B4050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D54B-9F0C-40F5-9419-4C02FC3BF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7C8D-60DB-4B1B-B377-57F7D3007509}" type="datetimeFigureOut">
              <a:rPr lang="en-IN" smtClean="0"/>
              <a:t>16-07-2017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C97B-FF84-490F-B9DD-30286BECB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2F17-2847-4CEF-A8CE-EEDEBC80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E11F-BF83-4A63-8918-F4DFDF5B8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19658C3-6108-462B-8548-7D288AF8B2E3}"/>
              </a:ext>
            </a:extLst>
          </p:cNvPr>
          <p:cNvGrpSpPr/>
          <p:nvPr/>
        </p:nvGrpSpPr>
        <p:grpSpPr>
          <a:xfrm flipH="1">
            <a:off x="72995" y="2205156"/>
            <a:ext cx="12060000" cy="3895488"/>
            <a:chOff x="266353" y="1965298"/>
            <a:chExt cx="12060000" cy="3895488"/>
          </a:xfrm>
          <a:effectLst/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168B852-ADD2-460C-A1F9-1D6C2BA60326}"/>
                </a:ext>
              </a:extLst>
            </p:cNvPr>
            <p:cNvGrpSpPr/>
            <p:nvPr/>
          </p:nvGrpSpPr>
          <p:grpSpPr>
            <a:xfrm>
              <a:off x="1829231" y="5248178"/>
              <a:ext cx="1465719" cy="474216"/>
              <a:chOff x="839214" y="734092"/>
              <a:chExt cx="2859982" cy="925314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2FEDE1C-24F6-4899-A4AD-06A0D64DBB58}"/>
                  </a:ext>
                </a:extLst>
              </p:cNvPr>
              <p:cNvSpPr/>
              <p:nvPr/>
            </p:nvSpPr>
            <p:spPr>
              <a:xfrm>
                <a:off x="839214" y="734092"/>
                <a:ext cx="2519558" cy="923258"/>
              </a:xfrm>
              <a:custGeom>
                <a:avLst/>
                <a:gdLst>
                  <a:gd name="connsiteX0" fmla="*/ 1543306 w 2519558"/>
                  <a:gd name="connsiteY0" fmla="*/ 0 h 923258"/>
                  <a:gd name="connsiteX1" fmla="*/ 2519558 w 2519558"/>
                  <a:gd name="connsiteY1" fmla="*/ 751159 h 923258"/>
                  <a:gd name="connsiteX2" fmla="*/ 2499724 w 2519558"/>
                  <a:gd name="connsiteY2" fmla="*/ 902544 h 923258"/>
                  <a:gd name="connsiteX3" fmla="*/ 2491367 w 2519558"/>
                  <a:gd name="connsiteY3" fmla="*/ 923258 h 923258"/>
                  <a:gd name="connsiteX4" fmla="*/ 10202 w 2519558"/>
                  <a:gd name="connsiteY4" fmla="*/ 923258 h 923258"/>
                  <a:gd name="connsiteX5" fmla="*/ 0 w 2519558"/>
                  <a:gd name="connsiteY5" fmla="*/ 845391 h 923258"/>
                  <a:gd name="connsiteX6" fmla="*/ 712207 w 2519558"/>
                  <a:gd name="connsiteY6" fmla="*/ 297397 h 923258"/>
                  <a:gd name="connsiteX7" fmla="*/ 765569 w 2519558"/>
                  <a:gd name="connsiteY7" fmla="*/ 301536 h 923258"/>
                  <a:gd name="connsiteX8" fmla="*/ 852992 w 2519558"/>
                  <a:gd name="connsiteY8" fmla="*/ 220009 h 923258"/>
                  <a:gd name="connsiteX9" fmla="*/ 1543306 w 2519558"/>
                  <a:gd name="connsiteY9" fmla="*/ 0 h 923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9558" h="923258">
                    <a:moveTo>
                      <a:pt x="1543306" y="0"/>
                    </a:moveTo>
                    <a:cubicBezTo>
                      <a:pt x="2082475" y="0"/>
                      <a:pt x="2519558" y="336305"/>
                      <a:pt x="2519558" y="751159"/>
                    </a:cubicBezTo>
                    <a:cubicBezTo>
                      <a:pt x="2519558" y="803016"/>
                      <a:pt x="2512729" y="853645"/>
                      <a:pt x="2499724" y="902544"/>
                    </a:cubicBezTo>
                    <a:lnTo>
                      <a:pt x="2491367" y="923258"/>
                    </a:lnTo>
                    <a:lnTo>
                      <a:pt x="10202" y="923258"/>
                    </a:lnTo>
                    <a:lnTo>
                      <a:pt x="0" y="845391"/>
                    </a:lnTo>
                    <a:cubicBezTo>
                      <a:pt x="0" y="542742"/>
                      <a:pt x="318866" y="297397"/>
                      <a:pt x="712207" y="297397"/>
                    </a:cubicBezTo>
                    <a:lnTo>
                      <a:pt x="765569" y="301536"/>
                    </a:lnTo>
                    <a:lnTo>
                      <a:pt x="852992" y="220009"/>
                    </a:lnTo>
                    <a:cubicBezTo>
                      <a:pt x="1029659" y="84076"/>
                      <a:pt x="1273722" y="0"/>
                      <a:pt x="1543306" y="0"/>
                    </a:cubicBezTo>
                    <a:close/>
                  </a:path>
                </a:pathLst>
              </a:custGeom>
              <a:solidFill>
                <a:srgbClr val="76B5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6016C57-DD69-4537-80E4-634E21547703}"/>
                  </a:ext>
                </a:extLst>
              </p:cNvPr>
              <p:cNvSpPr/>
              <p:nvPr/>
            </p:nvSpPr>
            <p:spPr>
              <a:xfrm>
                <a:off x="1666082" y="914399"/>
                <a:ext cx="2033114" cy="745007"/>
              </a:xfrm>
              <a:custGeom>
                <a:avLst/>
                <a:gdLst>
                  <a:gd name="connsiteX0" fmla="*/ 1543306 w 2519558"/>
                  <a:gd name="connsiteY0" fmla="*/ 0 h 923258"/>
                  <a:gd name="connsiteX1" fmla="*/ 2519558 w 2519558"/>
                  <a:gd name="connsiteY1" fmla="*/ 751159 h 923258"/>
                  <a:gd name="connsiteX2" fmla="*/ 2499724 w 2519558"/>
                  <a:gd name="connsiteY2" fmla="*/ 902544 h 923258"/>
                  <a:gd name="connsiteX3" fmla="*/ 2491367 w 2519558"/>
                  <a:gd name="connsiteY3" fmla="*/ 923258 h 923258"/>
                  <a:gd name="connsiteX4" fmla="*/ 10202 w 2519558"/>
                  <a:gd name="connsiteY4" fmla="*/ 923258 h 923258"/>
                  <a:gd name="connsiteX5" fmla="*/ 0 w 2519558"/>
                  <a:gd name="connsiteY5" fmla="*/ 845391 h 923258"/>
                  <a:gd name="connsiteX6" fmla="*/ 712207 w 2519558"/>
                  <a:gd name="connsiteY6" fmla="*/ 297397 h 923258"/>
                  <a:gd name="connsiteX7" fmla="*/ 765569 w 2519558"/>
                  <a:gd name="connsiteY7" fmla="*/ 301536 h 923258"/>
                  <a:gd name="connsiteX8" fmla="*/ 852992 w 2519558"/>
                  <a:gd name="connsiteY8" fmla="*/ 220009 h 923258"/>
                  <a:gd name="connsiteX9" fmla="*/ 1543306 w 2519558"/>
                  <a:gd name="connsiteY9" fmla="*/ 0 h 923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9558" h="923258">
                    <a:moveTo>
                      <a:pt x="1543306" y="0"/>
                    </a:moveTo>
                    <a:cubicBezTo>
                      <a:pt x="2082475" y="0"/>
                      <a:pt x="2519558" y="336305"/>
                      <a:pt x="2519558" y="751159"/>
                    </a:cubicBezTo>
                    <a:cubicBezTo>
                      <a:pt x="2519558" y="803016"/>
                      <a:pt x="2512729" y="853645"/>
                      <a:pt x="2499724" y="902544"/>
                    </a:cubicBezTo>
                    <a:lnTo>
                      <a:pt x="2491367" y="923258"/>
                    </a:lnTo>
                    <a:lnTo>
                      <a:pt x="10202" y="923258"/>
                    </a:lnTo>
                    <a:lnTo>
                      <a:pt x="0" y="845391"/>
                    </a:lnTo>
                    <a:cubicBezTo>
                      <a:pt x="0" y="542742"/>
                      <a:pt x="318866" y="297397"/>
                      <a:pt x="712207" y="297397"/>
                    </a:cubicBezTo>
                    <a:lnTo>
                      <a:pt x="765569" y="301536"/>
                    </a:lnTo>
                    <a:lnTo>
                      <a:pt x="852992" y="220009"/>
                    </a:lnTo>
                    <a:cubicBezTo>
                      <a:pt x="1029659" y="84076"/>
                      <a:pt x="1273722" y="0"/>
                      <a:pt x="154330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15F1DF60-A2C8-414B-8AD2-11465DACECFB}"/>
                </a:ext>
              </a:extLst>
            </p:cNvPr>
            <p:cNvSpPr/>
            <p:nvPr/>
          </p:nvSpPr>
          <p:spPr>
            <a:xfrm>
              <a:off x="266353" y="5781808"/>
              <a:ext cx="12060000" cy="7897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FB81739-4F87-46C3-9891-3F1774517770}"/>
                </a:ext>
              </a:extLst>
            </p:cNvPr>
            <p:cNvGrpSpPr/>
            <p:nvPr/>
          </p:nvGrpSpPr>
          <p:grpSpPr>
            <a:xfrm>
              <a:off x="6639885" y="3481300"/>
              <a:ext cx="4176116" cy="734414"/>
              <a:chOff x="4391264" y="2792265"/>
              <a:chExt cx="4919714" cy="865183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4CA766E2-99C2-43F8-B57E-3C78DFC560F0}"/>
                  </a:ext>
                </a:extLst>
              </p:cNvPr>
              <p:cNvSpPr/>
              <p:nvPr/>
            </p:nvSpPr>
            <p:spPr>
              <a:xfrm>
                <a:off x="4391264" y="2792265"/>
                <a:ext cx="4919714" cy="865183"/>
              </a:xfrm>
              <a:prstGeom prst="trapezoid">
                <a:avLst>
                  <a:gd name="adj" fmla="val 71988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BA10B9-5AD7-4027-BF4F-A0B25B4E3753}"/>
                  </a:ext>
                </a:extLst>
              </p:cNvPr>
              <p:cNvSpPr/>
              <p:nvPr/>
            </p:nvSpPr>
            <p:spPr>
              <a:xfrm>
                <a:off x="4480720" y="2838033"/>
                <a:ext cx="4740803" cy="773647"/>
              </a:xfrm>
              <a:custGeom>
                <a:avLst/>
                <a:gdLst>
                  <a:gd name="connsiteX0" fmla="*/ 51831 w 4740803"/>
                  <a:gd name="connsiteY0" fmla="*/ 701647 h 773647"/>
                  <a:gd name="connsiteX1" fmla="*/ 4688972 w 4740803"/>
                  <a:gd name="connsiteY1" fmla="*/ 701647 h 773647"/>
                  <a:gd name="connsiteX2" fmla="*/ 4740803 w 4740803"/>
                  <a:gd name="connsiteY2" fmla="*/ 773647 h 773647"/>
                  <a:gd name="connsiteX3" fmla="*/ 0 w 4740803"/>
                  <a:gd name="connsiteY3" fmla="*/ 773647 h 773647"/>
                  <a:gd name="connsiteX4" fmla="*/ 136016 w 4740803"/>
                  <a:gd name="connsiteY4" fmla="*/ 584705 h 773647"/>
                  <a:gd name="connsiteX5" fmla="*/ 4604788 w 4740803"/>
                  <a:gd name="connsiteY5" fmla="*/ 584705 h 773647"/>
                  <a:gd name="connsiteX6" fmla="*/ 4656619 w 4740803"/>
                  <a:gd name="connsiteY6" fmla="*/ 656705 h 773647"/>
                  <a:gd name="connsiteX7" fmla="*/ 84184 w 4740803"/>
                  <a:gd name="connsiteY7" fmla="*/ 656705 h 773647"/>
                  <a:gd name="connsiteX8" fmla="*/ 220199 w 4740803"/>
                  <a:gd name="connsiteY8" fmla="*/ 467764 h 773647"/>
                  <a:gd name="connsiteX9" fmla="*/ 4520604 w 4740803"/>
                  <a:gd name="connsiteY9" fmla="*/ 467764 h 773647"/>
                  <a:gd name="connsiteX10" fmla="*/ 4572436 w 4740803"/>
                  <a:gd name="connsiteY10" fmla="*/ 539764 h 773647"/>
                  <a:gd name="connsiteX11" fmla="*/ 168368 w 4740803"/>
                  <a:gd name="connsiteY11" fmla="*/ 539764 h 773647"/>
                  <a:gd name="connsiteX12" fmla="*/ 304383 w 4740803"/>
                  <a:gd name="connsiteY12" fmla="*/ 350823 h 773647"/>
                  <a:gd name="connsiteX13" fmla="*/ 4436421 w 4740803"/>
                  <a:gd name="connsiteY13" fmla="*/ 350823 h 773647"/>
                  <a:gd name="connsiteX14" fmla="*/ 4488252 w 4740803"/>
                  <a:gd name="connsiteY14" fmla="*/ 422823 h 773647"/>
                  <a:gd name="connsiteX15" fmla="*/ 252551 w 4740803"/>
                  <a:gd name="connsiteY15" fmla="*/ 422823 h 773647"/>
                  <a:gd name="connsiteX16" fmla="*/ 388566 w 4740803"/>
                  <a:gd name="connsiteY16" fmla="*/ 233882 h 773647"/>
                  <a:gd name="connsiteX17" fmla="*/ 4352237 w 4740803"/>
                  <a:gd name="connsiteY17" fmla="*/ 233882 h 773647"/>
                  <a:gd name="connsiteX18" fmla="*/ 4404069 w 4740803"/>
                  <a:gd name="connsiteY18" fmla="*/ 305882 h 773647"/>
                  <a:gd name="connsiteX19" fmla="*/ 336735 w 4740803"/>
                  <a:gd name="connsiteY19" fmla="*/ 305882 h 773647"/>
                  <a:gd name="connsiteX20" fmla="*/ 472750 w 4740803"/>
                  <a:gd name="connsiteY20" fmla="*/ 116941 h 773647"/>
                  <a:gd name="connsiteX21" fmla="*/ 4268054 w 4740803"/>
                  <a:gd name="connsiteY21" fmla="*/ 116941 h 773647"/>
                  <a:gd name="connsiteX22" fmla="*/ 4319885 w 4740803"/>
                  <a:gd name="connsiteY22" fmla="*/ 188941 h 773647"/>
                  <a:gd name="connsiteX23" fmla="*/ 420918 w 4740803"/>
                  <a:gd name="connsiteY23" fmla="*/ 188941 h 773647"/>
                  <a:gd name="connsiteX24" fmla="*/ 556933 w 4740803"/>
                  <a:gd name="connsiteY24" fmla="*/ 0 h 773647"/>
                  <a:gd name="connsiteX25" fmla="*/ 4183870 w 4740803"/>
                  <a:gd name="connsiteY25" fmla="*/ 0 h 773647"/>
                  <a:gd name="connsiteX26" fmla="*/ 4235702 w 4740803"/>
                  <a:gd name="connsiteY26" fmla="*/ 72000 h 773647"/>
                  <a:gd name="connsiteX27" fmla="*/ 505102 w 4740803"/>
                  <a:gd name="connsiteY27" fmla="*/ 72000 h 77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40803" h="773647">
                    <a:moveTo>
                      <a:pt x="51831" y="701647"/>
                    </a:moveTo>
                    <a:lnTo>
                      <a:pt x="4688972" y="701647"/>
                    </a:lnTo>
                    <a:lnTo>
                      <a:pt x="4740803" y="773647"/>
                    </a:lnTo>
                    <a:lnTo>
                      <a:pt x="0" y="773647"/>
                    </a:lnTo>
                    <a:close/>
                    <a:moveTo>
                      <a:pt x="136016" y="584705"/>
                    </a:moveTo>
                    <a:lnTo>
                      <a:pt x="4604788" y="584705"/>
                    </a:lnTo>
                    <a:lnTo>
                      <a:pt x="4656619" y="656705"/>
                    </a:lnTo>
                    <a:lnTo>
                      <a:pt x="84184" y="656705"/>
                    </a:lnTo>
                    <a:close/>
                    <a:moveTo>
                      <a:pt x="220199" y="467764"/>
                    </a:moveTo>
                    <a:lnTo>
                      <a:pt x="4520604" y="467764"/>
                    </a:lnTo>
                    <a:lnTo>
                      <a:pt x="4572436" y="539764"/>
                    </a:lnTo>
                    <a:lnTo>
                      <a:pt x="168368" y="539764"/>
                    </a:lnTo>
                    <a:close/>
                    <a:moveTo>
                      <a:pt x="304383" y="350823"/>
                    </a:moveTo>
                    <a:lnTo>
                      <a:pt x="4436421" y="350823"/>
                    </a:lnTo>
                    <a:lnTo>
                      <a:pt x="4488252" y="422823"/>
                    </a:lnTo>
                    <a:lnTo>
                      <a:pt x="252551" y="422823"/>
                    </a:lnTo>
                    <a:close/>
                    <a:moveTo>
                      <a:pt x="388566" y="233882"/>
                    </a:moveTo>
                    <a:lnTo>
                      <a:pt x="4352237" y="233882"/>
                    </a:lnTo>
                    <a:lnTo>
                      <a:pt x="4404069" y="305882"/>
                    </a:lnTo>
                    <a:lnTo>
                      <a:pt x="336735" y="305882"/>
                    </a:lnTo>
                    <a:close/>
                    <a:moveTo>
                      <a:pt x="472750" y="116941"/>
                    </a:moveTo>
                    <a:lnTo>
                      <a:pt x="4268054" y="116941"/>
                    </a:lnTo>
                    <a:lnTo>
                      <a:pt x="4319885" y="188941"/>
                    </a:lnTo>
                    <a:lnTo>
                      <a:pt x="420918" y="188941"/>
                    </a:lnTo>
                    <a:close/>
                    <a:moveTo>
                      <a:pt x="556933" y="0"/>
                    </a:moveTo>
                    <a:lnTo>
                      <a:pt x="4183870" y="0"/>
                    </a:lnTo>
                    <a:lnTo>
                      <a:pt x="4235702" y="72000"/>
                    </a:lnTo>
                    <a:lnTo>
                      <a:pt x="505102" y="72000"/>
                    </a:lnTo>
                    <a:close/>
                  </a:path>
                </a:pathLst>
              </a:custGeom>
              <a:solidFill>
                <a:srgbClr val="2A49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9" name="Arrow: Pentagon 88">
              <a:extLst>
                <a:ext uri="{FF2B5EF4-FFF2-40B4-BE49-F238E27FC236}">
                  <a16:creationId xmlns:a16="http://schemas.microsoft.com/office/drawing/2014/main" id="{4C6E6043-3C2E-4C3B-952B-4A4A567C9342}"/>
                </a:ext>
              </a:extLst>
            </p:cNvPr>
            <p:cNvSpPr/>
            <p:nvPr/>
          </p:nvSpPr>
          <p:spPr>
            <a:xfrm rot="16200000">
              <a:off x="7079170" y="1490938"/>
              <a:ext cx="2063473" cy="3012194"/>
            </a:xfrm>
            <a:prstGeom prst="homePlate">
              <a:avLst>
                <a:gd name="adj" fmla="val 37060"/>
              </a:avLst>
            </a:prstGeom>
            <a:solidFill>
              <a:srgbClr val="2D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7D1699A-EE75-4B14-B73C-22BDB369B8B3}"/>
                </a:ext>
              </a:extLst>
            </p:cNvPr>
            <p:cNvSpPr/>
            <p:nvPr/>
          </p:nvSpPr>
          <p:spPr>
            <a:xfrm rot="1620000">
              <a:off x="7986493" y="2298061"/>
              <a:ext cx="1926418" cy="85600"/>
            </a:xfrm>
            <a:custGeom>
              <a:avLst/>
              <a:gdLst>
                <a:gd name="connsiteX0" fmla="*/ 0 w 1620355"/>
                <a:gd name="connsiteY0" fmla="*/ 0 h 72000"/>
                <a:gd name="connsiteX1" fmla="*/ 1620355 w 1620355"/>
                <a:gd name="connsiteY1" fmla="*/ 0 h 72000"/>
                <a:gd name="connsiteX2" fmla="*/ 1479046 w 1620355"/>
                <a:gd name="connsiteY2" fmla="*/ 72000 h 72000"/>
                <a:gd name="connsiteX3" fmla="*/ 36686 w 1620355"/>
                <a:gd name="connsiteY3" fmla="*/ 72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355" h="72000">
                  <a:moveTo>
                    <a:pt x="0" y="0"/>
                  </a:moveTo>
                  <a:lnTo>
                    <a:pt x="1620355" y="0"/>
                  </a:lnTo>
                  <a:lnTo>
                    <a:pt x="1479046" y="72000"/>
                  </a:lnTo>
                  <a:lnTo>
                    <a:pt x="36686" y="720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63E668-CC33-4F83-BF85-515C8633EF64}"/>
                </a:ext>
              </a:extLst>
            </p:cNvPr>
            <p:cNvSpPr/>
            <p:nvPr/>
          </p:nvSpPr>
          <p:spPr>
            <a:xfrm rot="19980000" flipH="1">
              <a:off x="6308904" y="2298063"/>
              <a:ext cx="1926418" cy="85600"/>
            </a:xfrm>
            <a:custGeom>
              <a:avLst/>
              <a:gdLst>
                <a:gd name="connsiteX0" fmla="*/ 0 w 1620355"/>
                <a:gd name="connsiteY0" fmla="*/ 0 h 72000"/>
                <a:gd name="connsiteX1" fmla="*/ 1620355 w 1620355"/>
                <a:gd name="connsiteY1" fmla="*/ 0 h 72000"/>
                <a:gd name="connsiteX2" fmla="*/ 1479046 w 1620355"/>
                <a:gd name="connsiteY2" fmla="*/ 72000 h 72000"/>
                <a:gd name="connsiteX3" fmla="*/ 36686 w 1620355"/>
                <a:gd name="connsiteY3" fmla="*/ 72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355" h="72000">
                  <a:moveTo>
                    <a:pt x="0" y="0"/>
                  </a:moveTo>
                  <a:lnTo>
                    <a:pt x="1620355" y="0"/>
                  </a:lnTo>
                  <a:lnTo>
                    <a:pt x="1479046" y="72000"/>
                  </a:lnTo>
                  <a:lnTo>
                    <a:pt x="36686" y="720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6051FD35-345C-40A2-9D01-997E8FD700BE}"/>
                </a:ext>
              </a:extLst>
            </p:cNvPr>
            <p:cNvSpPr/>
            <p:nvPr/>
          </p:nvSpPr>
          <p:spPr>
            <a:xfrm>
              <a:off x="7950201" y="2127478"/>
              <a:ext cx="321410" cy="321410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CB1CF3C-9504-42D5-AC79-8363BE3D7110}"/>
                </a:ext>
              </a:extLst>
            </p:cNvPr>
            <p:cNvGrpSpPr/>
            <p:nvPr/>
          </p:nvGrpSpPr>
          <p:grpSpPr>
            <a:xfrm>
              <a:off x="7685837" y="2957731"/>
              <a:ext cx="479289" cy="587211"/>
              <a:chOff x="3875315" y="1393371"/>
              <a:chExt cx="2583542" cy="3303008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1F043ACC-FCFE-4EE2-A4F8-120DFBB0E2F9}"/>
                  </a:ext>
                </a:extLst>
              </p:cNvPr>
              <p:cNvSpPr/>
              <p:nvPr/>
            </p:nvSpPr>
            <p:spPr>
              <a:xfrm>
                <a:off x="4905833" y="1393371"/>
                <a:ext cx="928917" cy="3303008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B3E873AE-DE5E-4F42-A824-B17A9C2EAAAA}"/>
                  </a:ext>
                </a:extLst>
              </p:cNvPr>
              <p:cNvSpPr/>
              <p:nvPr/>
            </p:nvSpPr>
            <p:spPr>
              <a:xfrm>
                <a:off x="4056741" y="1393371"/>
                <a:ext cx="928917" cy="3303008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40D936CD-85B7-49FB-8597-C4529190B3CB}"/>
                  </a:ext>
                </a:extLst>
              </p:cNvPr>
              <p:cNvSpPr/>
              <p:nvPr/>
            </p:nvSpPr>
            <p:spPr>
              <a:xfrm>
                <a:off x="5413831" y="1393371"/>
                <a:ext cx="1045026" cy="3303008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2CD74F7-6E6D-4A4D-89DB-88B603FFCFF7}"/>
                  </a:ext>
                </a:extLst>
              </p:cNvPr>
              <p:cNvGrpSpPr/>
              <p:nvPr/>
            </p:nvGrpSpPr>
            <p:grpSpPr>
              <a:xfrm>
                <a:off x="3875315" y="1393371"/>
                <a:ext cx="2583542" cy="3303008"/>
                <a:chOff x="3875314" y="1393371"/>
                <a:chExt cx="2293258" cy="293188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B29B1A8-48E3-45BD-885C-CDA706F8A45C}"/>
                    </a:ext>
                  </a:extLst>
                </p:cNvPr>
                <p:cNvSpPr/>
                <p:nvPr/>
              </p:nvSpPr>
              <p:spPr>
                <a:xfrm>
                  <a:off x="3875314" y="1393371"/>
                  <a:ext cx="1146629" cy="1465943"/>
                </a:xfrm>
                <a:prstGeom prst="rect">
                  <a:avLst/>
                </a:prstGeom>
                <a:noFill/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F37E65-59B0-44AE-82E5-30121C0B8947}"/>
                    </a:ext>
                  </a:extLst>
                </p:cNvPr>
                <p:cNvSpPr/>
                <p:nvPr/>
              </p:nvSpPr>
              <p:spPr>
                <a:xfrm>
                  <a:off x="5021943" y="1393371"/>
                  <a:ext cx="1146629" cy="1465943"/>
                </a:xfrm>
                <a:prstGeom prst="rect">
                  <a:avLst/>
                </a:prstGeom>
                <a:noFill/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A992EB-504C-4DF5-B483-132EDDC06639}"/>
                    </a:ext>
                  </a:extLst>
                </p:cNvPr>
                <p:cNvSpPr/>
                <p:nvPr/>
              </p:nvSpPr>
              <p:spPr>
                <a:xfrm>
                  <a:off x="3875314" y="2859314"/>
                  <a:ext cx="1146629" cy="1465943"/>
                </a:xfrm>
                <a:prstGeom prst="rect">
                  <a:avLst/>
                </a:prstGeom>
                <a:noFill/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D7585A-DC9F-4D45-B691-D7549FE15458}"/>
                    </a:ext>
                  </a:extLst>
                </p:cNvPr>
                <p:cNvSpPr/>
                <p:nvPr/>
              </p:nvSpPr>
              <p:spPr>
                <a:xfrm>
                  <a:off x="5021943" y="2859314"/>
                  <a:ext cx="1146629" cy="1465943"/>
                </a:xfrm>
                <a:prstGeom prst="rect">
                  <a:avLst/>
                </a:prstGeom>
                <a:noFill/>
                <a:ln w="635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E7F3BB-BB2A-4D67-B401-C725E7997ADE}"/>
                </a:ext>
              </a:extLst>
            </p:cNvPr>
            <p:cNvGrpSpPr/>
            <p:nvPr/>
          </p:nvGrpSpPr>
          <p:grpSpPr>
            <a:xfrm>
              <a:off x="8288988" y="2957731"/>
              <a:ext cx="938305" cy="587210"/>
              <a:chOff x="4550230" y="2866571"/>
              <a:chExt cx="4655456" cy="3052500"/>
            </a:xfrm>
          </p:grpSpPr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100C7065-356E-40A9-97F7-E99153E7888E}"/>
                  </a:ext>
                </a:extLst>
              </p:cNvPr>
              <p:cNvSpPr/>
              <p:nvPr/>
            </p:nvSpPr>
            <p:spPr>
              <a:xfrm>
                <a:off x="754144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F19EAF56-7F4F-4AD1-A7B4-D0D8B8841FD0}"/>
                  </a:ext>
                </a:extLst>
              </p:cNvPr>
              <p:cNvSpPr/>
              <p:nvPr/>
            </p:nvSpPr>
            <p:spPr>
              <a:xfrm>
                <a:off x="675675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F4009A57-0511-40BF-8918-D1292509A3C2}"/>
                  </a:ext>
                </a:extLst>
              </p:cNvPr>
              <p:cNvSpPr/>
              <p:nvPr/>
            </p:nvSpPr>
            <p:spPr>
              <a:xfrm>
                <a:off x="7982283" y="2866571"/>
                <a:ext cx="1223403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0F51D98F-5ED3-4FE8-898B-726D13326175}"/>
                  </a:ext>
                </a:extLst>
              </p:cNvPr>
              <p:cNvSpPr/>
              <p:nvPr/>
            </p:nvSpPr>
            <p:spPr>
              <a:xfrm>
                <a:off x="550258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D333E18D-70F1-49A6-9EFA-A443B5C08846}"/>
                  </a:ext>
                </a:extLst>
              </p:cNvPr>
              <p:cNvSpPr/>
              <p:nvPr/>
            </p:nvSpPr>
            <p:spPr>
              <a:xfrm>
                <a:off x="471789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39B2C62F-524D-460F-BB62-55741FF9FBAC}"/>
                  </a:ext>
                </a:extLst>
              </p:cNvPr>
              <p:cNvSpPr/>
              <p:nvPr/>
            </p:nvSpPr>
            <p:spPr>
              <a:xfrm>
                <a:off x="5972060" y="2866571"/>
                <a:ext cx="96577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6566064-6715-4CFC-ABB2-878D82BE1141}"/>
                  </a:ext>
                </a:extLst>
              </p:cNvPr>
              <p:cNvSpPr/>
              <p:nvPr/>
            </p:nvSpPr>
            <p:spPr>
              <a:xfrm>
                <a:off x="4550230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453496-9236-429E-903F-3202BC97CFCD}"/>
                  </a:ext>
                </a:extLst>
              </p:cNvPr>
              <p:cNvSpPr/>
              <p:nvPr/>
            </p:nvSpPr>
            <p:spPr>
              <a:xfrm>
                <a:off x="5744027" y="286657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82EC901-19A3-4A47-AD73-91E65937E966}"/>
                  </a:ext>
                </a:extLst>
              </p:cNvPr>
              <p:cNvSpPr/>
              <p:nvPr/>
            </p:nvSpPr>
            <p:spPr>
              <a:xfrm>
                <a:off x="4550230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453F5D-FFA3-40AA-8506-D12D9357F702}"/>
                  </a:ext>
                </a:extLst>
              </p:cNvPr>
              <p:cNvSpPr/>
              <p:nvPr/>
            </p:nvSpPr>
            <p:spPr>
              <a:xfrm>
                <a:off x="5744027" y="439282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79A50C9-1F96-4F5D-A2A8-510016D0B54B}"/>
                  </a:ext>
                </a:extLst>
              </p:cNvPr>
              <p:cNvSpPr/>
              <p:nvPr/>
            </p:nvSpPr>
            <p:spPr>
              <a:xfrm>
                <a:off x="8011883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FE7492-86C2-49B3-82D0-30529E6A73FE}"/>
                  </a:ext>
                </a:extLst>
              </p:cNvPr>
              <p:cNvSpPr/>
              <p:nvPr/>
            </p:nvSpPr>
            <p:spPr>
              <a:xfrm>
                <a:off x="8011883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C42A7B41-953A-4C7C-994A-CF5AFC524381}"/>
                </a:ext>
              </a:extLst>
            </p:cNvPr>
            <p:cNvSpPr/>
            <p:nvPr/>
          </p:nvSpPr>
          <p:spPr>
            <a:xfrm rot="16200000">
              <a:off x="4232432" y="2795562"/>
              <a:ext cx="3423753" cy="2408995"/>
            </a:xfrm>
            <a:prstGeom prst="homePlate">
              <a:avLst>
                <a:gd name="adj" fmla="val 25637"/>
              </a:avLst>
            </a:prstGeom>
            <a:solidFill>
              <a:srgbClr val="57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6C6E318-13B3-4F5F-A27C-063BDF2641CD}"/>
                </a:ext>
              </a:extLst>
            </p:cNvPr>
            <p:cNvSpPr/>
            <p:nvPr/>
          </p:nvSpPr>
          <p:spPr>
            <a:xfrm>
              <a:off x="7150051" y="4214673"/>
              <a:ext cx="3384599" cy="1500327"/>
            </a:xfrm>
            <a:prstGeom prst="rect">
              <a:avLst/>
            </a:prstGeom>
            <a:solidFill>
              <a:srgbClr val="2D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0B6267D-6FB8-4E41-850B-5487E9B52BF3}"/>
                </a:ext>
              </a:extLst>
            </p:cNvPr>
            <p:cNvSpPr/>
            <p:nvPr/>
          </p:nvSpPr>
          <p:spPr>
            <a:xfrm rot="16200000">
              <a:off x="9403776" y="5039917"/>
              <a:ext cx="1236681" cy="1130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A058E39-147F-4C13-BD25-5FCDB24EB49E}"/>
                </a:ext>
              </a:extLst>
            </p:cNvPr>
            <p:cNvGrpSpPr/>
            <p:nvPr/>
          </p:nvGrpSpPr>
          <p:grpSpPr>
            <a:xfrm>
              <a:off x="7671462" y="4475256"/>
              <a:ext cx="2373826" cy="1239744"/>
              <a:chOff x="4365236" y="1280857"/>
              <a:chExt cx="3779905" cy="209317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C8CACC-15BA-46D0-9833-1E5883B4D888}"/>
                  </a:ext>
                </a:extLst>
              </p:cNvPr>
              <p:cNvSpPr/>
              <p:nvPr/>
            </p:nvSpPr>
            <p:spPr>
              <a:xfrm>
                <a:off x="4368800" y="1280857"/>
                <a:ext cx="3773714" cy="170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ED31786-7E69-4796-ABB0-136802E313AF}"/>
                  </a:ext>
                </a:extLst>
              </p:cNvPr>
              <p:cNvSpPr/>
              <p:nvPr/>
            </p:nvSpPr>
            <p:spPr>
              <a:xfrm rot="16200000">
                <a:off x="7008514" y="2240028"/>
                <a:ext cx="2088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185AB96-8DDB-450E-904F-DFC3D3A1D8B3}"/>
                  </a:ext>
                </a:extLst>
              </p:cNvPr>
              <p:cNvSpPr/>
              <p:nvPr/>
            </p:nvSpPr>
            <p:spPr>
              <a:xfrm rot="16200000">
                <a:off x="3411236" y="2234857"/>
                <a:ext cx="2088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759B6B0-B5B2-41A8-BF6B-E0FD748EAE58}"/>
                  </a:ext>
                </a:extLst>
              </p:cNvPr>
              <p:cNvSpPr/>
              <p:nvPr/>
            </p:nvSpPr>
            <p:spPr>
              <a:xfrm>
                <a:off x="4545236" y="1433857"/>
                <a:ext cx="3417278" cy="193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E71DE1D-854C-46A9-B89B-BE3F8BE901B4}"/>
                  </a:ext>
                </a:extLst>
              </p:cNvPr>
              <p:cNvSpPr/>
              <p:nvPr/>
            </p:nvSpPr>
            <p:spPr>
              <a:xfrm>
                <a:off x="4371427" y="1649715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452A4E3-F041-45AB-A461-A178DD1B578C}"/>
                  </a:ext>
                </a:extLst>
              </p:cNvPr>
              <p:cNvSpPr/>
              <p:nvPr/>
            </p:nvSpPr>
            <p:spPr>
              <a:xfrm>
                <a:off x="4371427" y="1940287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F1224B7-1C23-4791-ABE1-174B181640AE}"/>
                  </a:ext>
                </a:extLst>
              </p:cNvPr>
              <p:cNvSpPr/>
              <p:nvPr/>
            </p:nvSpPr>
            <p:spPr>
              <a:xfrm>
                <a:off x="4371427" y="2230859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6CD6B02-1B23-4223-B0A8-EE45D0898747}"/>
                  </a:ext>
                </a:extLst>
              </p:cNvPr>
              <p:cNvSpPr/>
              <p:nvPr/>
            </p:nvSpPr>
            <p:spPr>
              <a:xfrm>
                <a:off x="4371427" y="2521431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24AB552-2B82-43F3-91D5-AAA7183439C6}"/>
                  </a:ext>
                </a:extLst>
              </p:cNvPr>
              <p:cNvSpPr/>
              <p:nvPr/>
            </p:nvSpPr>
            <p:spPr>
              <a:xfrm>
                <a:off x="4371427" y="2812003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8727F7-C2E4-4CC7-A661-48F8BF45DE9E}"/>
                  </a:ext>
                </a:extLst>
              </p:cNvPr>
              <p:cNvSpPr/>
              <p:nvPr/>
            </p:nvSpPr>
            <p:spPr>
              <a:xfrm>
                <a:off x="4371427" y="3102575"/>
                <a:ext cx="3773714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637B65B-B9ED-4B34-88F7-D2176553957E}"/>
                </a:ext>
              </a:extLst>
            </p:cNvPr>
            <p:cNvSpPr/>
            <p:nvPr/>
          </p:nvSpPr>
          <p:spPr>
            <a:xfrm rot="19980000" flipH="1">
              <a:off x="4529275" y="2547756"/>
              <a:ext cx="1512000" cy="85600"/>
            </a:xfrm>
            <a:custGeom>
              <a:avLst/>
              <a:gdLst>
                <a:gd name="connsiteX0" fmla="*/ 0 w 1620355"/>
                <a:gd name="connsiteY0" fmla="*/ 0 h 72000"/>
                <a:gd name="connsiteX1" fmla="*/ 1620355 w 1620355"/>
                <a:gd name="connsiteY1" fmla="*/ 0 h 72000"/>
                <a:gd name="connsiteX2" fmla="*/ 1479046 w 1620355"/>
                <a:gd name="connsiteY2" fmla="*/ 72000 h 72000"/>
                <a:gd name="connsiteX3" fmla="*/ 36686 w 1620355"/>
                <a:gd name="connsiteY3" fmla="*/ 72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355" h="72000">
                  <a:moveTo>
                    <a:pt x="0" y="0"/>
                  </a:moveTo>
                  <a:lnTo>
                    <a:pt x="1620355" y="0"/>
                  </a:lnTo>
                  <a:lnTo>
                    <a:pt x="1479046" y="72000"/>
                  </a:lnTo>
                  <a:lnTo>
                    <a:pt x="36686" y="720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DE3C041-C545-4411-8387-06FA3780738D}"/>
                </a:ext>
              </a:extLst>
            </p:cNvPr>
            <p:cNvSpPr/>
            <p:nvPr/>
          </p:nvSpPr>
          <p:spPr>
            <a:xfrm rot="1620000">
              <a:off x="5847094" y="2544047"/>
              <a:ext cx="1512000" cy="85600"/>
            </a:xfrm>
            <a:custGeom>
              <a:avLst/>
              <a:gdLst>
                <a:gd name="connsiteX0" fmla="*/ 0 w 1620355"/>
                <a:gd name="connsiteY0" fmla="*/ 0 h 72000"/>
                <a:gd name="connsiteX1" fmla="*/ 1620355 w 1620355"/>
                <a:gd name="connsiteY1" fmla="*/ 0 h 72000"/>
                <a:gd name="connsiteX2" fmla="*/ 1479046 w 1620355"/>
                <a:gd name="connsiteY2" fmla="*/ 72000 h 72000"/>
                <a:gd name="connsiteX3" fmla="*/ 36686 w 1620355"/>
                <a:gd name="connsiteY3" fmla="*/ 72000 h 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355" h="72000">
                  <a:moveTo>
                    <a:pt x="0" y="0"/>
                  </a:moveTo>
                  <a:lnTo>
                    <a:pt x="1620355" y="0"/>
                  </a:lnTo>
                  <a:lnTo>
                    <a:pt x="1479046" y="72000"/>
                  </a:lnTo>
                  <a:lnTo>
                    <a:pt x="36686" y="720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7A016E3-89FC-4DD7-9845-9A1DCC6E4657}"/>
                </a:ext>
              </a:extLst>
            </p:cNvPr>
            <p:cNvGrpSpPr/>
            <p:nvPr/>
          </p:nvGrpSpPr>
          <p:grpSpPr>
            <a:xfrm>
              <a:off x="5474224" y="2966798"/>
              <a:ext cx="938305" cy="587210"/>
              <a:chOff x="4550230" y="2866571"/>
              <a:chExt cx="4655456" cy="3052500"/>
            </a:xfrm>
          </p:grpSpPr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52DA9157-37BA-4CFE-AB92-5C8648BAF02A}"/>
                  </a:ext>
                </a:extLst>
              </p:cNvPr>
              <p:cNvSpPr/>
              <p:nvPr/>
            </p:nvSpPr>
            <p:spPr>
              <a:xfrm>
                <a:off x="754144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0844FCDC-32C8-4148-85C1-B7199B3CFA70}"/>
                  </a:ext>
                </a:extLst>
              </p:cNvPr>
              <p:cNvSpPr/>
              <p:nvPr/>
            </p:nvSpPr>
            <p:spPr>
              <a:xfrm>
                <a:off x="675675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302BC3E1-713C-4026-A614-7FD69A78CC6E}"/>
                  </a:ext>
                </a:extLst>
              </p:cNvPr>
              <p:cNvSpPr/>
              <p:nvPr/>
            </p:nvSpPr>
            <p:spPr>
              <a:xfrm>
                <a:off x="7982283" y="2866571"/>
                <a:ext cx="1223403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976F99A8-1A83-4D7E-87D6-DB4A721F70EE}"/>
                  </a:ext>
                </a:extLst>
              </p:cNvPr>
              <p:cNvSpPr/>
              <p:nvPr/>
            </p:nvSpPr>
            <p:spPr>
              <a:xfrm>
                <a:off x="550258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259042BA-4D47-4C22-85F7-5C09AF0471AB}"/>
                  </a:ext>
                </a:extLst>
              </p:cNvPr>
              <p:cNvSpPr/>
              <p:nvPr/>
            </p:nvSpPr>
            <p:spPr>
              <a:xfrm>
                <a:off x="471789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Parallelogram 108">
                <a:extLst>
                  <a:ext uri="{FF2B5EF4-FFF2-40B4-BE49-F238E27FC236}">
                    <a16:creationId xmlns:a16="http://schemas.microsoft.com/office/drawing/2014/main" id="{7C7C2D71-E62E-4591-8799-96903412DF75}"/>
                  </a:ext>
                </a:extLst>
              </p:cNvPr>
              <p:cNvSpPr/>
              <p:nvPr/>
            </p:nvSpPr>
            <p:spPr>
              <a:xfrm>
                <a:off x="5972060" y="2866571"/>
                <a:ext cx="96577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92E6BB4-9887-43B3-ADD8-297F1730F048}"/>
                  </a:ext>
                </a:extLst>
              </p:cNvPr>
              <p:cNvSpPr/>
              <p:nvPr/>
            </p:nvSpPr>
            <p:spPr>
              <a:xfrm>
                <a:off x="4550230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25AF5AE-7371-4F23-841D-66BFA732A152}"/>
                  </a:ext>
                </a:extLst>
              </p:cNvPr>
              <p:cNvSpPr/>
              <p:nvPr/>
            </p:nvSpPr>
            <p:spPr>
              <a:xfrm>
                <a:off x="5744027" y="286657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2ABD3E0-2359-4146-9EC5-01EA4C6BE13E}"/>
                  </a:ext>
                </a:extLst>
              </p:cNvPr>
              <p:cNvSpPr/>
              <p:nvPr/>
            </p:nvSpPr>
            <p:spPr>
              <a:xfrm>
                <a:off x="4550230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D72161B-4D0E-437D-8BC7-4F80BD6B05B5}"/>
                  </a:ext>
                </a:extLst>
              </p:cNvPr>
              <p:cNvSpPr/>
              <p:nvPr/>
            </p:nvSpPr>
            <p:spPr>
              <a:xfrm>
                <a:off x="5744027" y="439282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D59CB8-1079-412C-8C79-BB506E82F839}"/>
                  </a:ext>
                </a:extLst>
              </p:cNvPr>
              <p:cNvSpPr/>
              <p:nvPr/>
            </p:nvSpPr>
            <p:spPr>
              <a:xfrm>
                <a:off x="8011883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0360F05-403D-4990-9C1D-2C0711F6119C}"/>
                  </a:ext>
                </a:extLst>
              </p:cNvPr>
              <p:cNvSpPr/>
              <p:nvPr/>
            </p:nvSpPr>
            <p:spPr>
              <a:xfrm>
                <a:off x="8011883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E9CA0C4-D7E4-4CE3-ACAD-082143C45198}"/>
                </a:ext>
              </a:extLst>
            </p:cNvPr>
            <p:cNvSpPr/>
            <p:nvPr/>
          </p:nvSpPr>
          <p:spPr>
            <a:xfrm>
              <a:off x="2868706" y="3093661"/>
              <a:ext cx="4141297" cy="1128460"/>
            </a:xfrm>
            <a:custGeom>
              <a:avLst/>
              <a:gdLst>
                <a:gd name="connsiteX0" fmla="*/ 812356 w 4141297"/>
                <a:gd name="connsiteY0" fmla="*/ 0 h 1128460"/>
                <a:gd name="connsiteX1" fmla="*/ 1898933 w 4141297"/>
                <a:gd name="connsiteY1" fmla="*/ 0 h 1128460"/>
                <a:gd name="connsiteX2" fmla="*/ 1898933 w 4141297"/>
                <a:gd name="connsiteY2" fmla="*/ 948848 h 1128460"/>
                <a:gd name="connsiteX3" fmla="*/ 4025625 w 4141297"/>
                <a:gd name="connsiteY3" fmla="*/ 948848 h 1128460"/>
                <a:gd name="connsiteX4" fmla="*/ 4141297 w 4141297"/>
                <a:gd name="connsiteY4" fmla="*/ 1128460 h 1128460"/>
                <a:gd name="connsiteX5" fmla="*/ 0 w 4141297"/>
                <a:gd name="connsiteY5" fmla="*/ 1128460 h 112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1297" h="1128460">
                  <a:moveTo>
                    <a:pt x="812356" y="0"/>
                  </a:moveTo>
                  <a:lnTo>
                    <a:pt x="1898933" y="0"/>
                  </a:lnTo>
                  <a:lnTo>
                    <a:pt x="1898933" y="948848"/>
                  </a:lnTo>
                  <a:lnTo>
                    <a:pt x="4025625" y="948848"/>
                  </a:lnTo>
                  <a:lnTo>
                    <a:pt x="4141297" y="1128460"/>
                  </a:lnTo>
                  <a:lnTo>
                    <a:pt x="0" y="112846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221E9D-84AF-4F0C-B616-47AD25B99736}"/>
                </a:ext>
              </a:extLst>
            </p:cNvPr>
            <p:cNvSpPr/>
            <p:nvPr/>
          </p:nvSpPr>
          <p:spPr>
            <a:xfrm>
              <a:off x="2985383" y="3139708"/>
              <a:ext cx="3982346" cy="1009069"/>
            </a:xfrm>
            <a:custGeom>
              <a:avLst/>
              <a:gdLst>
                <a:gd name="connsiteX0" fmla="*/ 67603 w 3982346"/>
                <a:gd name="connsiteY0" fmla="*/ 915159 h 1009069"/>
                <a:gd name="connsiteX1" fmla="*/ 3921867 w 3982346"/>
                <a:gd name="connsiteY1" fmla="*/ 915159 h 1009069"/>
                <a:gd name="connsiteX2" fmla="*/ 3982346 w 3982346"/>
                <a:gd name="connsiteY2" fmla="*/ 1009069 h 1009069"/>
                <a:gd name="connsiteX3" fmla="*/ 0 w 3982346"/>
                <a:gd name="connsiteY3" fmla="*/ 1009069 h 1009069"/>
                <a:gd name="connsiteX4" fmla="*/ 177406 w 3982346"/>
                <a:gd name="connsiteY4" fmla="*/ 762632 h 1009069"/>
                <a:gd name="connsiteX5" fmla="*/ 1754428 w 3982346"/>
                <a:gd name="connsiteY5" fmla="*/ 762632 h 1009069"/>
                <a:gd name="connsiteX6" fmla="*/ 1754428 w 3982346"/>
                <a:gd name="connsiteY6" fmla="*/ 856542 h 1009069"/>
                <a:gd name="connsiteX7" fmla="*/ 109801 w 3982346"/>
                <a:gd name="connsiteY7" fmla="*/ 856542 h 1009069"/>
                <a:gd name="connsiteX8" fmla="*/ 287206 w 3982346"/>
                <a:gd name="connsiteY8" fmla="*/ 610105 h 1009069"/>
                <a:gd name="connsiteX9" fmla="*/ 1754428 w 3982346"/>
                <a:gd name="connsiteY9" fmla="*/ 610105 h 1009069"/>
                <a:gd name="connsiteX10" fmla="*/ 1754428 w 3982346"/>
                <a:gd name="connsiteY10" fmla="*/ 704015 h 1009069"/>
                <a:gd name="connsiteX11" fmla="*/ 219603 w 3982346"/>
                <a:gd name="connsiteY11" fmla="*/ 704015 h 1009069"/>
                <a:gd name="connsiteX12" fmla="*/ 397008 w 3982346"/>
                <a:gd name="connsiteY12" fmla="*/ 457579 h 1009069"/>
                <a:gd name="connsiteX13" fmla="*/ 1754428 w 3982346"/>
                <a:gd name="connsiteY13" fmla="*/ 457579 h 1009069"/>
                <a:gd name="connsiteX14" fmla="*/ 1754428 w 3982346"/>
                <a:gd name="connsiteY14" fmla="*/ 551489 h 1009069"/>
                <a:gd name="connsiteX15" fmla="*/ 329403 w 3982346"/>
                <a:gd name="connsiteY15" fmla="*/ 551489 h 1009069"/>
                <a:gd name="connsiteX16" fmla="*/ 506807 w 3982346"/>
                <a:gd name="connsiteY16" fmla="*/ 305053 h 1009069"/>
                <a:gd name="connsiteX17" fmla="*/ 1754428 w 3982346"/>
                <a:gd name="connsiteY17" fmla="*/ 305053 h 1009069"/>
                <a:gd name="connsiteX18" fmla="*/ 1754428 w 3982346"/>
                <a:gd name="connsiteY18" fmla="*/ 398963 h 1009069"/>
                <a:gd name="connsiteX19" fmla="*/ 439204 w 3982346"/>
                <a:gd name="connsiteY19" fmla="*/ 398963 h 1009069"/>
                <a:gd name="connsiteX20" fmla="*/ 616609 w 3982346"/>
                <a:gd name="connsiteY20" fmla="*/ 152526 h 1009069"/>
                <a:gd name="connsiteX21" fmla="*/ 1754428 w 3982346"/>
                <a:gd name="connsiteY21" fmla="*/ 152526 h 1009069"/>
                <a:gd name="connsiteX22" fmla="*/ 1754428 w 3982346"/>
                <a:gd name="connsiteY22" fmla="*/ 246436 h 1009069"/>
                <a:gd name="connsiteX23" fmla="*/ 549004 w 3982346"/>
                <a:gd name="connsiteY23" fmla="*/ 246436 h 1009069"/>
                <a:gd name="connsiteX24" fmla="*/ 726409 w 3982346"/>
                <a:gd name="connsiteY24" fmla="*/ 0 h 1009069"/>
                <a:gd name="connsiteX25" fmla="*/ 1754428 w 3982346"/>
                <a:gd name="connsiteY25" fmla="*/ 0 h 1009069"/>
                <a:gd name="connsiteX26" fmla="*/ 1754428 w 3982346"/>
                <a:gd name="connsiteY26" fmla="*/ 93910 h 1009069"/>
                <a:gd name="connsiteX27" fmla="*/ 658806 w 3982346"/>
                <a:gd name="connsiteY27" fmla="*/ 93910 h 100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982346" h="1009069">
                  <a:moveTo>
                    <a:pt x="67603" y="915159"/>
                  </a:moveTo>
                  <a:lnTo>
                    <a:pt x="3921867" y="915159"/>
                  </a:lnTo>
                  <a:lnTo>
                    <a:pt x="3982346" y="1009069"/>
                  </a:lnTo>
                  <a:lnTo>
                    <a:pt x="0" y="1009069"/>
                  </a:lnTo>
                  <a:close/>
                  <a:moveTo>
                    <a:pt x="177406" y="762632"/>
                  </a:moveTo>
                  <a:lnTo>
                    <a:pt x="1754428" y="762632"/>
                  </a:lnTo>
                  <a:lnTo>
                    <a:pt x="1754428" y="856542"/>
                  </a:lnTo>
                  <a:lnTo>
                    <a:pt x="109801" y="856542"/>
                  </a:lnTo>
                  <a:close/>
                  <a:moveTo>
                    <a:pt x="287206" y="610105"/>
                  </a:moveTo>
                  <a:lnTo>
                    <a:pt x="1754428" y="610105"/>
                  </a:lnTo>
                  <a:lnTo>
                    <a:pt x="1754428" y="704015"/>
                  </a:lnTo>
                  <a:lnTo>
                    <a:pt x="219603" y="704015"/>
                  </a:lnTo>
                  <a:close/>
                  <a:moveTo>
                    <a:pt x="397008" y="457579"/>
                  </a:moveTo>
                  <a:lnTo>
                    <a:pt x="1754428" y="457579"/>
                  </a:lnTo>
                  <a:lnTo>
                    <a:pt x="1754428" y="551489"/>
                  </a:lnTo>
                  <a:lnTo>
                    <a:pt x="329403" y="551489"/>
                  </a:lnTo>
                  <a:close/>
                  <a:moveTo>
                    <a:pt x="506807" y="305053"/>
                  </a:moveTo>
                  <a:lnTo>
                    <a:pt x="1754428" y="305053"/>
                  </a:lnTo>
                  <a:lnTo>
                    <a:pt x="1754428" y="398963"/>
                  </a:lnTo>
                  <a:lnTo>
                    <a:pt x="439204" y="398963"/>
                  </a:lnTo>
                  <a:close/>
                  <a:moveTo>
                    <a:pt x="616609" y="152526"/>
                  </a:moveTo>
                  <a:lnTo>
                    <a:pt x="1754428" y="152526"/>
                  </a:lnTo>
                  <a:lnTo>
                    <a:pt x="1754428" y="246436"/>
                  </a:lnTo>
                  <a:lnTo>
                    <a:pt x="549004" y="246436"/>
                  </a:lnTo>
                  <a:close/>
                  <a:moveTo>
                    <a:pt x="726409" y="0"/>
                  </a:moveTo>
                  <a:lnTo>
                    <a:pt x="1754428" y="0"/>
                  </a:lnTo>
                  <a:lnTo>
                    <a:pt x="1754428" y="93910"/>
                  </a:lnTo>
                  <a:lnTo>
                    <a:pt x="658806" y="93910"/>
                  </a:lnTo>
                  <a:close/>
                </a:path>
              </a:pathLst>
            </a:custGeom>
            <a:solidFill>
              <a:srgbClr val="2A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68444F6-0998-44F4-8C8F-D7E9DDE29766}"/>
                </a:ext>
              </a:extLst>
            </p:cNvPr>
            <p:cNvGrpSpPr/>
            <p:nvPr/>
          </p:nvGrpSpPr>
          <p:grpSpPr>
            <a:xfrm>
              <a:off x="5456151" y="4532507"/>
              <a:ext cx="938305" cy="587210"/>
              <a:chOff x="4550230" y="2866571"/>
              <a:chExt cx="4655456" cy="3052500"/>
            </a:xfrm>
          </p:grpSpPr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D2B9EE4C-97DD-4DDE-BA98-12B442227EF9}"/>
                  </a:ext>
                </a:extLst>
              </p:cNvPr>
              <p:cNvSpPr/>
              <p:nvPr/>
            </p:nvSpPr>
            <p:spPr>
              <a:xfrm>
                <a:off x="754144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3D6FDFDB-203C-4D35-928D-21CF37319AF0}"/>
                  </a:ext>
                </a:extLst>
              </p:cNvPr>
              <p:cNvSpPr/>
              <p:nvPr/>
            </p:nvSpPr>
            <p:spPr>
              <a:xfrm>
                <a:off x="6756751" y="2866571"/>
                <a:ext cx="1087467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1168242B-7BF9-480E-979E-DF1E081A0365}"/>
                  </a:ext>
                </a:extLst>
              </p:cNvPr>
              <p:cNvSpPr/>
              <p:nvPr/>
            </p:nvSpPr>
            <p:spPr>
              <a:xfrm>
                <a:off x="7982283" y="2866571"/>
                <a:ext cx="1223403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5C786D72-C8FA-4F3F-B190-690424FBDC4F}"/>
                  </a:ext>
                </a:extLst>
              </p:cNvPr>
              <p:cNvSpPr/>
              <p:nvPr/>
            </p:nvSpPr>
            <p:spPr>
              <a:xfrm>
                <a:off x="550258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8874F947-8A17-43EC-AC2C-489148F1445A}"/>
                  </a:ext>
                </a:extLst>
              </p:cNvPr>
              <p:cNvSpPr/>
              <p:nvPr/>
            </p:nvSpPr>
            <p:spPr>
              <a:xfrm>
                <a:off x="4717896" y="2866571"/>
                <a:ext cx="85846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53D2ED00-3945-4258-86C5-05E7A43EBAF7}"/>
                  </a:ext>
                </a:extLst>
              </p:cNvPr>
              <p:cNvSpPr/>
              <p:nvPr/>
            </p:nvSpPr>
            <p:spPr>
              <a:xfrm>
                <a:off x="5972060" y="2866571"/>
                <a:ext cx="965770" cy="3052500"/>
              </a:xfrm>
              <a:prstGeom prst="parallelogram">
                <a:avLst>
                  <a:gd name="adj" fmla="val 56579"/>
                </a:avLst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F0DD64F-8E10-404D-B41D-5289CF111776}"/>
                  </a:ext>
                </a:extLst>
              </p:cNvPr>
              <p:cNvSpPr/>
              <p:nvPr/>
            </p:nvSpPr>
            <p:spPr>
              <a:xfrm>
                <a:off x="4550230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AA87854-97F9-4F75-A835-536D0F434531}"/>
                  </a:ext>
                </a:extLst>
              </p:cNvPr>
              <p:cNvSpPr/>
              <p:nvPr/>
            </p:nvSpPr>
            <p:spPr>
              <a:xfrm>
                <a:off x="5744027" y="286657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FADF297-EA50-4C01-BB0D-20F46742C7E1}"/>
                  </a:ext>
                </a:extLst>
              </p:cNvPr>
              <p:cNvSpPr/>
              <p:nvPr/>
            </p:nvSpPr>
            <p:spPr>
              <a:xfrm>
                <a:off x="4550230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F247B31-4940-48A2-BE03-C1F5616BABA7}"/>
                  </a:ext>
                </a:extLst>
              </p:cNvPr>
              <p:cNvSpPr/>
              <p:nvPr/>
            </p:nvSpPr>
            <p:spPr>
              <a:xfrm>
                <a:off x="5744027" y="4392821"/>
                <a:ext cx="2267856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BBB769F-2382-4CFC-8749-E5143F43FC2A}"/>
                  </a:ext>
                </a:extLst>
              </p:cNvPr>
              <p:cNvSpPr/>
              <p:nvPr/>
            </p:nvSpPr>
            <p:spPr>
              <a:xfrm>
                <a:off x="8011883" y="286657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CC340CF-FDD1-442F-9CF8-5419E4BB9928}"/>
                  </a:ext>
                </a:extLst>
              </p:cNvPr>
              <p:cNvSpPr/>
              <p:nvPr/>
            </p:nvSpPr>
            <p:spPr>
              <a:xfrm>
                <a:off x="8011883" y="4392821"/>
                <a:ext cx="1193797" cy="1526250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07384C-BD75-4FA0-89A5-2B7BC77E18E8}"/>
                </a:ext>
              </a:extLst>
            </p:cNvPr>
            <p:cNvGrpSpPr/>
            <p:nvPr/>
          </p:nvGrpSpPr>
          <p:grpSpPr>
            <a:xfrm>
              <a:off x="4890917" y="4219023"/>
              <a:ext cx="2076812" cy="1420882"/>
              <a:chOff x="6400800" y="1269724"/>
              <a:chExt cx="2077986" cy="176376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8547414-0D5E-4924-A08E-13BA81F80D0A}"/>
                  </a:ext>
                </a:extLst>
              </p:cNvPr>
              <p:cNvSpPr/>
              <p:nvPr/>
            </p:nvSpPr>
            <p:spPr>
              <a:xfrm>
                <a:off x="6400800" y="1269725"/>
                <a:ext cx="108000" cy="1763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140565-6A8B-4410-A0C0-3A8EECA03C9B}"/>
                  </a:ext>
                </a:extLst>
              </p:cNvPr>
              <p:cNvSpPr/>
              <p:nvPr/>
            </p:nvSpPr>
            <p:spPr>
              <a:xfrm>
                <a:off x="8370786" y="1269724"/>
                <a:ext cx="108000" cy="1763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9BD24DF-B3D4-4E39-AC43-6C9BD6611258}"/>
                  </a:ext>
                </a:extLst>
              </p:cNvPr>
              <p:cNvSpPr/>
              <p:nvPr/>
            </p:nvSpPr>
            <p:spPr>
              <a:xfrm rot="5400000">
                <a:off x="7372799" y="1738937"/>
                <a:ext cx="108001" cy="20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804A1FA-9470-42DB-B5B3-5B9CEB466B9D}"/>
                </a:ext>
              </a:extLst>
            </p:cNvPr>
            <p:cNvSpPr/>
            <p:nvPr/>
          </p:nvSpPr>
          <p:spPr>
            <a:xfrm>
              <a:off x="3197870" y="4211609"/>
              <a:ext cx="1541675" cy="1500327"/>
            </a:xfrm>
            <a:prstGeom prst="rect">
              <a:avLst/>
            </a:prstGeom>
            <a:solidFill>
              <a:srgbClr val="2DA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E4E6E35-9307-4BE0-B924-E31A837BA36D}"/>
                </a:ext>
              </a:extLst>
            </p:cNvPr>
            <p:cNvGrpSpPr/>
            <p:nvPr/>
          </p:nvGrpSpPr>
          <p:grpSpPr>
            <a:xfrm>
              <a:off x="2882354" y="5610325"/>
              <a:ext cx="4171847" cy="104957"/>
              <a:chOff x="3197870" y="5965609"/>
              <a:chExt cx="3950936" cy="150820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69F5F42-AED6-4197-A4AA-4BD5B286D059}"/>
                  </a:ext>
                </a:extLst>
              </p:cNvPr>
              <p:cNvSpPr/>
              <p:nvPr/>
            </p:nvSpPr>
            <p:spPr>
              <a:xfrm>
                <a:off x="3197870" y="6017687"/>
                <a:ext cx="3950936" cy="98742"/>
              </a:xfrm>
              <a:custGeom>
                <a:avLst/>
                <a:gdLst>
                  <a:gd name="connsiteX0" fmla="*/ 0 w 3950936"/>
                  <a:gd name="connsiteY0" fmla="*/ 0 h 98742"/>
                  <a:gd name="connsiteX1" fmla="*/ 3950936 w 3950936"/>
                  <a:gd name="connsiteY1" fmla="*/ 0 h 98742"/>
                  <a:gd name="connsiteX2" fmla="*/ 3950936 w 3950936"/>
                  <a:gd name="connsiteY2" fmla="*/ 9833 h 98742"/>
                  <a:gd name="connsiteX3" fmla="*/ 3862027 w 3950936"/>
                  <a:gd name="connsiteY3" fmla="*/ 98742 h 98742"/>
                  <a:gd name="connsiteX4" fmla="*/ 88909 w 3950936"/>
                  <a:gd name="connsiteY4" fmla="*/ 98742 h 98742"/>
                  <a:gd name="connsiteX5" fmla="*/ 0 w 3950936"/>
                  <a:gd name="connsiteY5" fmla="*/ 9833 h 9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0936" h="98742">
                    <a:moveTo>
                      <a:pt x="0" y="0"/>
                    </a:moveTo>
                    <a:lnTo>
                      <a:pt x="3950936" y="0"/>
                    </a:lnTo>
                    <a:lnTo>
                      <a:pt x="3950936" y="9833"/>
                    </a:lnTo>
                    <a:cubicBezTo>
                      <a:pt x="3950936" y="58936"/>
                      <a:pt x="3911130" y="98742"/>
                      <a:pt x="3862027" y="98742"/>
                    </a:cubicBezTo>
                    <a:lnTo>
                      <a:pt x="88909" y="98742"/>
                    </a:lnTo>
                    <a:cubicBezTo>
                      <a:pt x="39806" y="98742"/>
                      <a:pt x="0" y="58936"/>
                      <a:pt x="0" y="9833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96B6478-01FD-4596-BD4F-43B81FCF127F}"/>
                  </a:ext>
                </a:extLst>
              </p:cNvPr>
              <p:cNvSpPr/>
              <p:nvPr/>
            </p:nvSpPr>
            <p:spPr>
              <a:xfrm flipV="1">
                <a:off x="3197870" y="5965609"/>
                <a:ext cx="3950936" cy="98742"/>
              </a:xfrm>
              <a:custGeom>
                <a:avLst/>
                <a:gdLst>
                  <a:gd name="connsiteX0" fmla="*/ 0 w 3950936"/>
                  <a:gd name="connsiteY0" fmla="*/ 0 h 98742"/>
                  <a:gd name="connsiteX1" fmla="*/ 3950936 w 3950936"/>
                  <a:gd name="connsiteY1" fmla="*/ 0 h 98742"/>
                  <a:gd name="connsiteX2" fmla="*/ 3950936 w 3950936"/>
                  <a:gd name="connsiteY2" fmla="*/ 9833 h 98742"/>
                  <a:gd name="connsiteX3" fmla="*/ 3862027 w 3950936"/>
                  <a:gd name="connsiteY3" fmla="*/ 98742 h 98742"/>
                  <a:gd name="connsiteX4" fmla="*/ 88909 w 3950936"/>
                  <a:gd name="connsiteY4" fmla="*/ 98742 h 98742"/>
                  <a:gd name="connsiteX5" fmla="*/ 0 w 3950936"/>
                  <a:gd name="connsiteY5" fmla="*/ 9833 h 9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0936" h="98742">
                    <a:moveTo>
                      <a:pt x="0" y="0"/>
                    </a:moveTo>
                    <a:lnTo>
                      <a:pt x="3950936" y="0"/>
                    </a:lnTo>
                    <a:lnTo>
                      <a:pt x="3950936" y="9833"/>
                    </a:lnTo>
                    <a:cubicBezTo>
                      <a:pt x="3950936" y="58936"/>
                      <a:pt x="3911130" y="98742"/>
                      <a:pt x="3862027" y="98742"/>
                    </a:cubicBezTo>
                    <a:lnTo>
                      <a:pt x="88909" y="98742"/>
                    </a:lnTo>
                    <a:cubicBezTo>
                      <a:pt x="39806" y="98742"/>
                      <a:pt x="0" y="58936"/>
                      <a:pt x="0" y="98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7E6F3D-1E9C-4F81-88BD-A3112115F1DB}"/>
                </a:ext>
              </a:extLst>
            </p:cNvPr>
            <p:cNvSpPr/>
            <p:nvPr/>
          </p:nvSpPr>
          <p:spPr>
            <a:xfrm>
              <a:off x="3684896" y="4532507"/>
              <a:ext cx="586853" cy="1064361"/>
            </a:xfrm>
            <a:prstGeom prst="rect">
              <a:avLst/>
            </a:prstGeom>
            <a:solidFill>
              <a:srgbClr val="955F3D"/>
            </a:solidFill>
            <a:ln w="38100">
              <a:solidFill>
                <a:srgbClr val="5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95901033-1FBF-4DBE-A028-CECFC20DE8E9}"/>
                </a:ext>
              </a:extLst>
            </p:cNvPr>
            <p:cNvSpPr/>
            <p:nvPr/>
          </p:nvSpPr>
          <p:spPr>
            <a:xfrm>
              <a:off x="4148189" y="4969033"/>
              <a:ext cx="54591" cy="144000"/>
            </a:xfrm>
            <a:prstGeom prst="roundRect">
              <a:avLst/>
            </a:prstGeom>
            <a:solidFill>
              <a:srgbClr val="5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Right Triangle 161">
              <a:extLst>
                <a:ext uri="{FF2B5EF4-FFF2-40B4-BE49-F238E27FC236}">
                  <a16:creationId xmlns:a16="http://schemas.microsoft.com/office/drawing/2014/main" id="{111975C4-5D89-45F7-9168-796E205D490F}"/>
                </a:ext>
              </a:extLst>
            </p:cNvPr>
            <p:cNvSpPr/>
            <p:nvPr/>
          </p:nvSpPr>
          <p:spPr>
            <a:xfrm>
              <a:off x="7148806" y="2957731"/>
              <a:ext cx="1122805" cy="2754205"/>
            </a:xfrm>
            <a:prstGeom prst="rtTriangle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9C5BC3D-4944-4ACB-920E-F8F28CFD7953}"/>
                </a:ext>
              </a:extLst>
            </p:cNvPr>
            <p:cNvSpPr/>
            <p:nvPr/>
          </p:nvSpPr>
          <p:spPr>
            <a:xfrm>
              <a:off x="7148806" y="4209498"/>
              <a:ext cx="338584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6C860DA-30DE-4FFB-A896-D8B101C25A2D}"/>
                </a:ext>
              </a:extLst>
            </p:cNvPr>
            <p:cNvSpPr/>
            <p:nvPr/>
          </p:nvSpPr>
          <p:spPr>
            <a:xfrm>
              <a:off x="4719606" y="4208787"/>
              <a:ext cx="2268000" cy="47848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3320336-2498-4FB9-B491-103D26052DBC}"/>
                </a:ext>
              </a:extLst>
            </p:cNvPr>
            <p:cNvSpPr/>
            <p:nvPr/>
          </p:nvSpPr>
          <p:spPr>
            <a:xfrm>
              <a:off x="3205579" y="4180699"/>
              <a:ext cx="1511637" cy="64403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BC3A660-BD6C-4D88-A998-A1B267E91B73}"/>
                </a:ext>
              </a:extLst>
            </p:cNvPr>
            <p:cNvGrpSpPr/>
            <p:nvPr/>
          </p:nvGrpSpPr>
          <p:grpSpPr>
            <a:xfrm>
              <a:off x="2953951" y="4215714"/>
              <a:ext cx="87572" cy="1402379"/>
              <a:chOff x="1861453" y="707826"/>
              <a:chExt cx="354329" cy="567423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0DF8B11-2CFC-4BC4-8AC6-C90B43622EAB}"/>
                  </a:ext>
                </a:extLst>
              </p:cNvPr>
              <p:cNvSpPr/>
              <p:nvPr/>
            </p:nvSpPr>
            <p:spPr>
              <a:xfrm>
                <a:off x="2035782" y="707826"/>
                <a:ext cx="180000" cy="56742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42EEA1-DCA8-4202-B9D1-3C00DA73B608}"/>
                  </a:ext>
                </a:extLst>
              </p:cNvPr>
              <p:cNvSpPr/>
              <p:nvPr/>
            </p:nvSpPr>
            <p:spPr>
              <a:xfrm>
                <a:off x="1861453" y="707826"/>
                <a:ext cx="180000" cy="56742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64AE48BA-4652-465B-A8A4-0DA8EE7A357A}"/>
                </a:ext>
              </a:extLst>
            </p:cNvPr>
            <p:cNvSpPr/>
            <p:nvPr/>
          </p:nvSpPr>
          <p:spPr>
            <a:xfrm>
              <a:off x="266353" y="5711936"/>
              <a:ext cx="12060000" cy="78978"/>
            </a:xfrm>
            <a:prstGeom prst="roundRect">
              <a:avLst/>
            </a:prstGeom>
            <a:solidFill>
              <a:srgbClr val="92D05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589ACC8-EA3A-43F3-8089-B55C9C9E37A1}"/>
                </a:ext>
              </a:extLst>
            </p:cNvPr>
            <p:cNvGrpSpPr/>
            <p:nvPr/>
          </p:nvGrpSpPr>
          <p:grpSpPr>
            <a:xfrm>
              <a:off x="11359496" y="4750394"/>
              <a:ext cx="594982" cy="959485"/>
              <a:chOff x="1562100" y="1195993"/>
              <a:chExt cx="719925" cy="1160975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D413766-5BC0-45CE-874A-4740CE64931F}"/>
                  </a:ext>
                </a:extLst>
              </p:cNvPr>
              <p:cNvSpPr/>
              <p:nvPr/>
            </p:nvSpPr>
            <p:spPr>
              <a:xfrm>
                <a:off x="1902221" y="1692479"/>
                <a:ext cx="76200" cy="664489"/>
              </a:xfrm>
              <a:prstGeom prst="rect">
                <a:avLst/>
              </a:prstGeom>
              <a:solidFill>
                <a:srgbClr val="955F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F2D7B04-FFB4-406F-9544-94B5D9A5FF07}"/>
                  </a:ext>
                </a:extLst>
              </p:cNvPr>
              <p:cNvSpPr/>
              <p:nvPr/>
            </p:nvSpPr>
            <p:spPr>
              <a:xfrm>
                <a:off x="1562100" y="1195993"/>
                <a:ext cx="358016" cy="924712"/>
              </a:xfrm>
              <a:custGeom>
                <a:avLst/>
                <a:gdLst>
                  <a:gd name="connsiteX0" fmla="*/ 358016 w 358016"/>
                  <a:gd name="connsiteY0" fmla="*/ 0 h 924712"/>
                  <a:gd name="connsiteX1" fmla="*/ 358016 w 358016"/>
                  <a:gd name="connsiteY1" fmla="*/ 924712 h 924712"/>
                  <a:gd name="connsiteX2" fmla="*/ 327031 w 358016"/>
                  <a:gd name="connsiteY2" fmla="*/ 921141 h 924712"/>
                  <a:gd name="connsiteX3" fmla="*/ 0 w 358016"/>
                  <a:gd name="connsiteY3" fmla="*/ 462356 h 924712"/>
                  <a:gd name="connsiteX4" fmla="*/ 327031 w 358016"/>
                  <a:gd name="connsiteY4" fmla="*/ 3571 h 92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016" h="924712">
                    <a:moveTo>
                      <a:pt x="358016" y="0"/>
                    </a:moveTo>
                    <a:lnTo>
                      <a:pt x="358016" y="924712"/>
                    </a:lnTo>
                    <a:lnTo>
                      <a:pt x="327031" y="921141"/>
                    </a:lnTo>
                    <a:cubicBezTo>
                      <a:pt x="140395" y="877474"/>
                      <a:pt x="0" y="688661"/>
                      <a:pt x="0" y="462356"/>
                    </a:cubicBezTo>
                    <a:cubicBezTo>
                      <a:pt x="0" y="236051"/>
                      <a:pt x="140395" y="47238"/>
                      <a:pt x="327031" y="357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BF859C9-5B68-4801-AB36-F0758679318B}"/>
                  </a:ext>
                </a:extLst>
              </p:cNvPr>
              <p:cNvSpPr/>
              <p:nvPr/>
            </p:nvSpPr>
            <p:spPr>
              <a:xfrm flipH="1">
                <a:off x="1924009" y="1195993"/>
                <a:ext cx="358016" cy="924712"/>
              </a:xfrm>
              <a:custGeom>
                <a:avLst/>
                <a:gdLst>
                  <a:gd name="connsiteX0" fmla="*/ 358016 w 358016"/>
                  <a:gd name="connsiteY0" fmla="*/ 0 h 924712"/>
                  <a:gd name="connsiteX1" fmla="*/ 358016 w 358016"/>
                  <a:gd name="connsiteY1" fmla="*/ 924712 h 924712"/>
                  <a:gd name="connsiteX2" fmla="*/ 327031 w 358016"/>
                  <a:gd name="connsiteY2" fmla="*/ 921141 h 924712"/>
                  <a:gd name="connsiteX3" fmla="*/ 0 w 358016"/>
                  <a:gd name="connsiteY3" fmla="*/ 462356 h 924712"/>
                  <a:gd name="connsiteX4" fmla="*/ 327031 w 358016"/>
                  <a:gd name="connsiteY4" fmla="*/ 3571 h 92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016" h="924712">
                    <a:moveTo>
                      <a:pt x="358016" y="0"/>
                    </a:moveTo>
                    <a:lnTo>
                      <a:pt x="358016" y="924712"/>
                    </a:lnTo>
                    <a:lnTo>
                      <a:pt x="327031" y="921141"/>
                    </a:lnTo>
                    <a:cubicBezTo>
                      <a:pt x="140395" y="877474"/>
                      <a:pt x="0" y="688661"/>
                      <a:pt x="0" y="462356"/>
                    </a:cubicBezTo>
                    <a:cubicBezTo>
                      <a:pt x="0" y="236051"/>
                      <a:pt x="140395" y="47238"/>
                      <a:pt x="327031" y="3571"/>
                    </a:cubicBezTo>
                    <a:close/>
                  </a:path>
                </a:pathLst>
              </a:custGeom>
              <a:solidFill>
                <a:srgbClr val="76B5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B8A26D0-FDF9-462D-A32C-D28CE467FADD}"/>
                </a:ext>
              </a:extLst>
            </p:cNvPr>
            <p:cNvGrpSpPr/>
            <p:nvPr/>
          </p:nvGrpSpPr>
          <p:grpSpPr>
            <a:xfrm>
              <a:off x="10625499" y="4247600"/>
              <a:ext cx="743158" cy="1470549"/>
              <a:chOff x="910813" y="990600"/>
              <a:chExt cx="975137" cy="1929587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B2E7734-F69F-4BE3-8622-A6B9450F057F}"/>
                  </a:ext>
                </a:extLst>
              </p:cNvPr>
              <p:cNvSpPr/>
              <p:nvPr/>
            </p:nvSpPr>
            <p:spPr>
              <a:xfrm>
                <a:off x="1357273" y="2246631"/>
                <a:ext cx="140605" cy="673556"/>
              </a:xfrm>
              <a:prstGeom prst="rect">
                <a:avLst/>
              </a:prstGeom>
              <a:solidFill>
                <a:srgbClr val="955F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" name="Right Triangle 178">
                <a:extLst>
                  <a:ext uri="{FF2B5EF4-FFF2-40B4-BE49-F238E27FC236}">
                    <a16:creationId xmlns:a16="http://schemas.microsoft.com/office/drawing/2014/main" id="{A5763271-7285-45C1-BB4F-305DD3FE10FE}"/>
                  </a:ext>
                </a:extLst>
              </p:cNvPr>
              <p:cNvSpPr/>
              <p:nvPr/>
            </p:nvSpPr>
            <p:spPr>
              <a:xfrm>
                <a:off x="1390650" y="990600"/>
                <a:ext cx="495300" cy="1596247"/>
              </a:xfrm>
              <a:prstGeom prst="rtTriangle">
                <a:avLst/>
              </a:prstGeom>
              <a:solidFill>
                <a:srgbClr val="76B5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Right Triangle 179">
                <a:extLst>
                  <a:ext uri="{FF2B5EF4-FFF2-40B4-BE49-F238E27FC236}">
                    <a16:creationId xmlns:a16="http://schemas.microsoft.com/office/drawing/2014/main" id="{AEFE0DD1-7287-46A8-ACD1-A2C437CF50C6}"/>
                  </a:ext>
                </a:extLst>
              </p:cNvPr>
              <p:cNvSpPr/>
              <p:nvPr/>
            </p:nvSpPr>
            <p:spPr>
              <a:xfrm flipH="1">
                <a:off x="910813" y="990600"/>
                <a:ext cx="495300" cy="1596247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FD95AC6-0CEE-4C91-90DE-AEB053EBD929}"/>
                </a:ext>
              </a:extLst>
            </p:cNvPr>
            <p:cNvGrpSpPr/>
            <p:nvPr/>
          </p:nvGrpSpPr>
          <p:grpSpPr>
            <a:xfrm flipH="1">
              <a:off x="623242" y="4264548"/>
              <a:ext cx="1328978" cy="1470549"/>
              <a:chOff x="566340" y="4247600"/>
              <a:chExt cx="1328978" cy="147054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320A1A5-0062-46F1-AB2A-88ECD76532B1}"/>
                  </a:ext>
                </a:extLst>
              </p:cNvPr>
              <p:cNvGrpSpPr/>
              <p:nvPr/>
            </p:nvGrpSpPr>
            <p:grpSpPr>
              <a:xfrm>
                <a:off x="1319386" y="4750394"/>
                <a:ext cx="575932" cy="959485"/>
                <a:chOff x="1585150" y="1195993"/>
                <a:chExt cx="696875" cy="1160975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4458358-DF4D-4EC0-BCB4-5B96D98E893A}"/>
                    </a:ext>
                  </a:extLst>
                </p:cNvPr>
                <p:cNvSpPr/>
                <p:nvPr/>
              </p:nvSpPr>
              <p:spPr>
                <a:xfrm>
                  <a:off x="1902221" y="1692479"/>
                  <a:ext cx="76200" cy="664489"/>
                </a:xfrm>
                <a:prstGeom prst="rect">
                  <a:avLst/>
                </a:prstGeom>
                <a:solidFill>
                  <a:srgbClr val="955F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E3048A40-5720-44D3-9C9B-F96614F67891}"/>
                    </a:ext>
                  </a:extLst>
                </p:cNvPr>
                <p:cNvSpPr/>
                <p:nvPr/>
              </p:nvSpPr>
              <p:spPr>
                <a:xfrm>
                  <a:off x="1585150" y="1195993"/>
                  <a:ext cx="358016" cy="924712"/>
                </a:xfrm>
                <a:custGeom>
                  <a:avLst/>
                  <a:gdLst>
                    <a:gd name="connsiteX0" fmla="*/ 358016 w 358016"/>
                    <a:gd name="connsiteY0" fmla="*/ 0 h 924712"/>
                    <a:gd name="connsiteX1" fmla="*/ 358016 w 358016"/>
                    <a:gd name="connsiteY1" fmla="*/ 924712 h 924712"/>
                    <a:gd name="connsiteX2" fmla="*/ 327031 w 358016"/>
                    <a:gd name="connsiteY2" fmla="*/ 921141 h 924712"/>
                    <a:gd name="connsiteX3" fmla="*/ 0 w 358016"/>
                    <a:gd name="connsiteY3" fmla="*/ 462356 h 924712"/>
                    <a:gd name="connsiteX4" fmla="*/ 327031 w 358016"/>
                    <a:gd name="connsiteY4" fmla="*/ 3571 h 92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016" h="924712">
                      <a:moveTo>
                        <a:pt x="358016" y="0"/>
                      </a:moveTo>
                      <a:lnTo>
                        <a:pt x="358016" y="924712"/>
                      </a:lnTo>
                      <a:lnTo>
                        <a:pt x="327031" y="921141"/>
                      </a:lnTo>
                      <a:cubicBezTo>
                        <a:pt x="140395" y="877474"/>
                        <a:pt x="0" y="688661"/>
                        <a:pt x="0" y="462356"/>
                      </a:cubicBezTo>
                      <a:cubicBezTo>
                        <a:pt x="0" y="236051"/>
                        <a:pt x="140395" y="47238"/>
                        <a:pt x="327031" y="3571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C4E5856F-BFDF-4578-AF0D-8909B64EFE78}"/>
                    </a:ext>
                  </a:extLst>
                </p:cNvPr>
                <p:cNvSpPr/>
                <p:nvPr/>
              </p:nvSpPr>
              <p:spPr>
                <a:xfrm flipH="1">
                  <a:off x="1924009" y="1195993"/>
                  <a:ext cx="358016" cy="924712"/>
                </a:xfrm>
                <a:custGeom>
                  <a:avLst/>
                  <a:gdLst>
                    <a:gd name="connsiteX0" fmla="*/ 358016 w 358016"/>
                    <a:gd name="connsiteY0" fmla="*/ 0 h 924712"/>
                    <a:gd name="connsiteX1" fmla="*/ 358016 w 358016"/>
                    <a:gd name="connsiteY1" fmla="*/ 924712 h 924712"/>
                    <a:gd name="connsiteX2" fmla="*/ 327031 w 358016"/>
                    <a:gd name="connsiteY2" fmla="*/ 921141 h 924712"/>
                    <a:gd name="connsiteX3" fmla="*/ 0 w 358016"/>
                    <a:gd name="connsiteY3" fmla="*/ 462356 h 924712"/>
                    <a:gd name="connsiteX4" fmla="*/ 327031 w 358016"/>
                    <a:gd name="connsiteY4" fmla="*/ 3571 h 92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016" h="924712">
                      <a:moveTo>
                        <a:pt x="358016" y="0"/>
                      </a:moveTo>
                      <a:lnTo>
                        <a:pt x="358016" y="924712"/>
                      </a:lnTo>
                      <a:lnTo>
                        <a:pt x="327031" y="921141"/>
                      </a:lnTo>
                      <a:cubicBezTo>
                        <a:pt x="140395" y="877474"/>
                        <a:pt x="0" y="688661"/>
                        <a:pt x="0" y="462356"/>
                      </a:cubicBezTo>
                      <a:cubicBezTo>
                        <a:pt x="0" y="236051"/>
                        <a:pt x="140395" y="47238"/>
                        <a:pt x="327031" y="3571"/>
                      </a:cubicBezTo>
                      <a:close/>
                    </a:path>
                  </a:pathLst>
                </a:custGeom>
                <a:solidFill>
                  <a:srgbClr val="76B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1455DA0-5F12-4F4D-989C-B84223A644FD}"/>
                  </a:ext>
                </a:extLst>
              </p:cNvPr>
              <p:cNvGrpSpPr/>
              <p:nvPr/>
            </p:nvGrpSpPr>
            <p:grpSpPr>
              <a:xfrm>
                <a:off x="566340" y="4247600"/>
                <a:ext cx="743158" cy="1470549"/>
                <a:chOff x="910813" y="990600"/>
                <a:chExt cx="975137" cy="1929587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792FD70F-7AAB-405F-A4ED-B334AC1CC1D4}"/>
                    </a:ext>
                  </a:extLst>
                </p:cNvPr>
                <p:cNvSpPr/>
                <p:nvPr/>
              </p:nvSpPr>
              <p:spPr>
                <a:xfrm>
                  <a:off x="1357273" y="2246631"/>
                  <a:ext cx="140605" cy="673556"/>
                </a:xfrm>
                <a:prstGeom prst="rect">
                  <a:avLst/>
                </a:prstGeom>
                <a:solidFill>
                  <a:srgbClr val="955F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9" name="Right Triangle 188">
                  <a:extLst>
                    <a:ext uri="{FF2B5EF4-FFF2-40B4-BE49-F238E27FC236}">
                      <a16:creationId xmlns:a16="http://schemas.microsoft.com/office/drawing/2014/main" id="{2AC03959-7C23-4346-94FD-6BAD5DB10A82}"/>
                    </a:ext>
                  </a:extLst>
                </p:cNvPr>
                <p:cNvSpPr/>
                <p:nvPr/>
              </p:nvSpPr>
              <p:spPr>
                <a:xfrm>
                  <a:off x="1390650" y="990600"/>
                  <a:ext cx="495300" cy="1596247"/>
                </a:xfrm>
                <a:prstGeom prst="rtTriangle">
                  <a:avLst/>
                </a:prstGeom>
                <a:solidFill>
                  <a:srgbClr val="76B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0" name="Right Triangle 189">
                  <a:extLst>
                    <a:ext uri="{FF2B5EF4-FFF2-40B4-BE49-F238E27FC236}">
                      <a16:creationId xmlns:a16="http://schemas.microsoft.com/office/drawing/2014/main" id="{C595C41D-0744-467D-899D-7077A3CDC27A}"/>
                    </a:ext>
                  </a:extLst>
                </p:cNvPr>
                <p:cNvSpPr/>
                <p:nvPr/>
              </p:nvSpPr>
              <p:spPr>
                <a:xfrm flipH="1">
                  <a:off x="910813" y="990600"/>
                  <a:ext cx="495300" cy="1596247"/>
                </a:xfrm>
                <a:prstGeom prst="rtTriangl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311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2017-07-16T08:13:41Z</dcterms:created>
  <dcterms:modified xsi:type="dcterms:W3CDTF">2017-07-16T11:15:33Z</dcterms:modified>
</cp:coreProperties>
</file>