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87351081722759"/>
          <c:y val="4.1219571355405528E-2"/>
          <c:w val="0.54645703253552569"/>
          <c:h val="0.791154171799278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495300" dist="381000" dir="5340000" sx="104000" sy="104000" algn="tr" rotWithShape="0">
                <a:schemeClr val="tx1">
                  <a:lumMod val="85000"/>
                  <a:lumOff val="15000"/>
                  <a:alpha val="40000"/>
                </a:schemeClr>
              </a:outerShdw>
              <a:softEdge rad="0"/>
            </a:effectLst>
          </c:spPr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95300" dist="381000" dir="5340000" sx="104000" sy="104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3A6-4331-A999-A2876FD23EE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95300" dist="381000" dir="5340000" sx="104000" sy="104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43A6-4331-A999-A2876FD23EEA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95300" dist="381000" dir="5340000" sx="104000" sy="104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3A6-4331-A999-A2876FD23EEA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95300" dist="381000" dir="5340000" sx="104000" sy="104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4-43A6-4331-A999-A2876FD23EEA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95300" dist="381000" dir="5340000" sx="104000" sy="104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3A6-4331-A999-A2876FD23EEA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95300" dist="381000" dir="5340000" sx="104000" sy="104000" algn="tr" rotWithShape="0">
                  <a:schemeClr val="tx1">
                    <a:lumMod val="85000"/>
                    <a:lumOff val="15000"/>
                    <a:alpha val="40000"/>
                  </a:scheme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6-43A6-4331-A999-A2876FD23EEA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</c:v>
                </c:pt>
                <c:pt idx="5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6-4331-A999-A2876FD23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4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8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5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92A1-8494-414C-925A-F97D64BD12BF}" type="datetimeFigureOut">
              <a:rPr lang="en-IN" smtClean="0"/>
              <a:t>19-04-2017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4D6A-6DF5-4888-A5D3-75D05C6DC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4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50457" y="1488918"/>
            <a:ext cx="6691086" cy="4621591"/>
            <a:chOff x="2750457" y="1227666"/>
            <a:chExt cx="6691086" cy="4621591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861792627"/>
                </p:ext>
              </p:extLst>
            </p:nvPr>
          </p:nvGraphicFramePr>
          <p:xfrm>
            <a:off x="2750457" y="1227666"/>
            <a:ext cx="6691086" cy="46215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Oval 7"/>
            <p:cNvSpPr/>
            <p:nvPr/>
          </p:nvSpPr>
          <p:spPr>
            <a:xfrm>
              <a:off x="5196000" y="2365830"/>
              <a:ext cx="1800000" cy="1800000"/>
            </a:xfrm>
            <a:prstGeom prst="ellipse">
              <a:avLst/>
            </a:prstGeom>
            <a:solidFill>
              <a:srgbClr val="763B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12171" y="2928157"/>
              <a:ext cx="1567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$</a:t>
              </a:r>
              <a:r>
                <a:rPr lang="en-IN" sz="36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200</a:t>
              </a:r>
              <a:r>
                <a:rPr lang="en-IN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</a:t>
              </a:r>
              <a:endParaRPr lang="en-IN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65600" y="188686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YEARLY EXPENSE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8343" y="77346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BREAKDOWN BY CATEGORY</a:t>
            </a:r>
          </a:p>
        </p:txBody>
      </p:sp>
      <p:cxnSp>
        <p:nvCxnSpPr>
          <p:cNvPr id="14" name="Connector: Elbow 13"/>
          <p:cNvCxnSpPr/>
          <p:nvPr/>
        </p:nvCxnSpPr>
        <p:spPr>
          <a:xfrm flipV="1">
            <a:off x="7692571" y="2220686"/>
            <a:ext cx="2409372" cy="406396"/>
          </a:xfrm>
          <a:prstGeom prst="bentConnector3">
            <a:avLst>
              <a:gd name="adj1" fmla="val 0"/>
            </a:avLst>
          </a:prstGeom>
          <a:ln w="12700">
            <a:solidFill>
              <a:srgbClr val="00B0F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16460" y="1872343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$105K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57032" y="2288528"/>
            <a:ext cx="25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spc="300" dirty="0">
                <a:solidFill>
                  <a:srgbClr val="00B0F0"/>
                </a:solidFill>
              </a:rPr>
              <a:t>HOUSE &amp; UTILITIES</a:t>
            </a:r>
          </a:p>
        </p:txBody>
      </p:sp>
      <p:cxnSp>
        <p:nvCxnSpPr>
          <p:cNvPr id="18" name="Connector: Elbow 17"/>
          <p:cNvCxnSpPr>
            <a:cxnSpLocks/>
          </p:cNvCxnSpPr>
          <p:nvPr/>
        </p:nvCxnSpPr>
        <p:spPr>
          <a:xfrm rot="10800000" flipV="1">
            <a:off x="2206171" y="4992913"/>
            <a:ext cx="2801258" cy="551543"/>
          </a:xfrm>
          <a:prstGeom prst="bentConnector3">
            <a:avLst>
              <a:gd name="adj1" fmla="val 259"/>
            </a:avLst>
          </a:prstGeom>
          <a:ln w="12700">
            <a:solidFill>
              <a:schemeClr val="accent4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6279" y="5232399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4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$25K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279" y="5648584"/>
            <a:ext cx="25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accent4"/>
                </a:solidFill>
              </a:rPr>
              <a:t>TRANSPORT</a:t>
            </a:r>
          </a:p>
        </p:txBody>
      </p:sp>
      <p:cxnSp>
        <p:nvCxnSpPr>
          <p:cNvPr id="26" name="Connector: Elbow 25"/>
          <p:cNvCxnSpPr>
            <a:cxnSpLocks/>
          </p:cNvCxnSpPr>
          <p:nvPr/>
        </p:nvCxnSpPr>
        <p:spPr>
          <a:xfrm rot="10800000" flipV="1">
            <a:off x="2206170" y="3512573"/>
            <a:ext cx="2061032" cy="914288"/>
          </a:xfrm>
          <a:prstGeom prst="bentConnector3">
            <a:avLst>
              <a:gd name="adj1" fmla="val 18310"/>
            </a:avLst>
          </a:prstGeom>
          <a:ln w="12700">
            <a:solidFill>
              <a:schemeClr val="accent2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305" y="4123717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$20K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5305" y="4539902"/>
            <a:ext cx="25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accent2"/>
                </a:solidFill>
              </a:rPr>
              <a:t>INSURANCE</a:t>
            </a:r>
          </a:p>
        </p:txBody>
      </p:sp>
      <p:cxnSp>
        <p:nvCxnSpPr>
          <p:cNvPr id="33" name="Connector: Elbow 32"/>
          <p:cNvCxnSpPr>
            <a:cxnSpLocks/>
          </p:cNvCxnSpPr>
          <p:nvPr/>
        </p:nvCxnSpPr>
        <p:spPr>
          <a:xfrm rot="10800000" flipV="1">
            <a:off x="2242393" y="2627082"/>
            <a:ext cx="2257037" cy="66447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450" y="2988417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$20K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2450" y="3404602"/>
            <a:ext cx="25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rgbClr val="0070C0"/>
                </a:solidFill>
              </a:rPr>
              <a:t>CHILDREN</a:t>
            </a:r>
          </a:p>
        </p:txBody>
      </p: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2242394" y="2061030"/>
            <a:ext cx="2725088" cy="408950"/>
          </a:xfrm>
          <a:prstGeom prst="bentConnector3">
            <a:avLst>
              <a:gd name="adj1" fmla="val 71837"/>
            </a:avLst>
          </a:prstGeom>
          <a:ln w="12700">
            <a:solidFill>
              <a:srgbClr val="7030A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65192" y="2097976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$15K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65192" y="2514161"/>
            <a:ext cx="25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rgbClr val="7030A0"/>
                </a:solidFill>
              </a:rPr>
              <a:t>GROCERIES</a:t>
            </a:r>
          </a:p>
        </p:txBody>
      </p:sp>
      <p:cxnSp>
        <p:nvCxnSpPr>
          <p:cNvPr id="42" name="Connector: Elbow 41"/>
          <p:cNvCxnSpPr>
            <a:cxnSpLocks/>
          </p:cNvCxnSpPr>
          <p:nvPr/>
        </p:nvCxnSpPr>
        <p:spPr>
          <a:xfrm rot="10800000">
            <a:off x="2235135" y="1481035"/>
            <a:ext cx="3410925" cy="263001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2450" y="1159596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$15K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2450" y="1575781"/>
            <a:ext cx="253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rgbClr val="00B050"/>
                </a:solidFill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0947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Extrabold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12</cp:revision>
  <dcterms:created xsi:type="dcterms:W3CDTF">2017-04-16T06:47:48Z</dcterms:created>
  <dcterms:modified xsi:type="dcterms:W3CDTF">2017-04-18T18:47:44Z</dcterms:modified>
</cp:coreProperties>
</file>