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FCB"/>
    <a:srgbClr val="265CC8"/>
    <a:srgbClr val="2534C1"/>
    <a:srgbClr val="2F8DB7"/>
    <a:srgbClr val="55ADD3"/>
    <a:srgbClr val="64A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A1ECD-0CC6-41DA-9706-4E2EC0098B3F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9048D-40F4-4640-9B08-1448C6327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7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85 173 211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048D-40F4-4640-9B08-1448C63275A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5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38DE-F589-4978-A81C-3E3A44C23AA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6790-C157-40C0-85A1-3C13175E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38DE-F589-4978-A81C-3E3A44C23AA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6790-C157-40C0-85A1-3C13175E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5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38DE-F589-4978-A81C-3E3A44C23AA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6790-C157-40C0-85A1-3C13175E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4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38DE-F589-4978-A81C-3E3A44C23AA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6790-C157-40C0-85A1-3C13175E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1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38DE-F589-4978-A81C-3E3A44C23AA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6790-C157-40C0-85A1-3C13175E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63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38DE-F589-4978-A81C-3E3A44C23AA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6790-C157-40C0-85A1-3C13175E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8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38DE-F589-4978-A81C-3E3A44C23AA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6790-C157-40C0-85A1-3C13175E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38DE-F589-4978-A81C-3E3A44C23AA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6790-C157-40C0-85A1-3C13175E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2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38DE-F589-4978-A81C-3E3A44C23AA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6790-C157-40C0-85A1-3C13175E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6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38DE-F589-4978-A81C-3E3A44C23AA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6790-C157-40C0-85A1-3C13175E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9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38DE-F589-4978-A81C-3E3A44C23AA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6790-C157-40C0-85A1-3C13175E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0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A38DE-F589-4978-A81C-3E3A44C23AA8}" type="datetimeFigureOut">
              <a:rPr lang="en-IN" smtClean="0"/>
              <a:t>24-05-2017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6790-C157-40C0-85A1-3C13175E7C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62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19921" y="-67455"/>
            <a:ext cx="12431842" cy="6992911"/>
          </a:xfrm>
          <a:prstGeom prst="rect">
            <a:avLst/>
          </a:prstGeom>
          <a:solidFill>
            <a:srgbClr val="237FCB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776866" y="2109866"/>
            <a:ext cx="2638269" cy="2638269"/>
          </a:xfrm>
          <a:prstGeom prst="ellipse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83" y="2895107"/>
            <a:ext cx="1312834" cy="1067786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200461" y="1514007"/>
            <a:ext cx="3252866" cy="855475"/>
            <a:chOff x="1678898" y="1514007"/>
            <a:chExt cx="3252866" cy="855475"/>
          </a:xfrm>
        </p:grpSpPr>
        <p:sp>
          <p:nvSpPr>
            <p:cNvPr id="9" name="TextBox 8"/>
            <p:cNvSpPr txBox="1"/>
            <p:nvPr/>
          </p:nvSpPr>
          <p:spPr>
            <a:xfrm>
              <a:off x="1678898" y="1514007"/>
              <a:ext cx="2593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spc="3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MILLIONS OF USERS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8898" y="1846262"/>
              <a:ext cx="3252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spc="3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LOREM IPSUM DOLOR SIT AMET, CONSECTETUR ADIPISCING ELIT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0894" y="3147736"/>
            <a:ext cx="3252866" cy="855475"/>
            <a:chOff x="1019331" y="3075217"/>
            <a:chExt cx="3252866" cy="855475"/>
          </a:xfrm>
        </p:grpSpPr>
        <p:sp>
          <p:nvSpPr>
            <p:cNvPr id="11" name="TextBox 10"/>
            <p:cNvSpPr txBox="1"/>
            <p:nvPr/>
          </p:nvSpPr>
          <p:spPr>
            <a:xfrm>
              <a:off x="1019331" y="3075217"/>
              <a:ext cx="2593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spc="3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EASY TO HANDLE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9331" y="3407472"/>
              <a:ext cx="3252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spc="3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LOREM IPSUM DOLOR SIT AMET, CONSECTETUR ADIPISCING ELIT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22947" y="4781465"/>
            <a:ext cx="3252866" cy="855475"/>
            <a:chOff x="1701384" y="4781465"/>
            <a:chExt cx="3252866" cy="855475"/>
          </a:xfrm>
        </p:grpSpPr>
        <p:sp>
          <p:nvSpPr>
            <p:cNvPr id="13" name="TextBox 12"/>
            <p:cNvSpPr txBox="1"/>
            <p:nvPr/>
          </p:nvSpPr>
          <p:spPr>
            <a:xfrm>
              <a:off x="1701384" y="4781465"/>
              <a:ext cx="2593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spc="3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LOTS OF THEMES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01384" y="5113720"/>
              <a:ext cx="3252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spc="3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LOREM IPSUM DOLOR SIT AMET, CONSECTETUR ADIPISCING ELIT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786140" y="1514007"/>
            <a:ext cx="3252866" cy="855475"/>
            <a:chOff x="1701384" y="4781465"/>
            <a:chExt cx="3252866" cy="855475"/>
          </a:xfrm>
        </p:grpSpPr>
        <p:sp>
          <p:nvSpPr>
            <p:cNvPr id="17" name="TextBox 16"/>
            <p:cNvSpPr txBox="1"/>
            <p:nvPr/>
          </p:nvSpPr>
          <p:spPr>
            <a:xfrm>
              <a:off x="1701384" y="4781465"/>
              <a:ext cx="2593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spc="3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BRAND PRESENCE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01384" y="5113720"/>
              <a:ext cx="3252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spc="3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LOREM IPSUM DOLOR SIT AMET, CONSECTETUR ADIPISCING ELIT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68258" y="3147736"/>
            <a:ext cx="3252866" cy="855475"/>
            <a:chOff x="1701384" y="4781465"/>
            <a:chExt cx="3252866" cy="855475"/>
          </a:xfrm>
        </p:grpSpPr>
        <p:sp>
          <p:nvSpPr>
            <p:cNvPr id="20" name="TextBox 19"/>
            <p:cNvSpPr txBox="1"/>
            <p:nvPr/>
          </p:nvSpPr>
          <p:spPr>
            <a:xfrm>
              <a:off x="1701384" y="4781465"/>
              <a:ext cx="2593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spc="3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TARGET USERBASE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1384" y="5113720"/>
              <a:ext cx="3252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spc="3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LOREM IPSUM DOLOR SIT AMET, CONSECTETUR ADIPISCING ELIT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721184" y="4781465"/>
            <a:ext cx="3252866" cy="855475"/>
            <a:chOff x="1701384" y="4781465"/>
            <a:chExt cx="3252866" cy="855475"/>
          </a:xfrm>
        </p:grpSpPr>
        <p:sp>
          <p:nvSpPr>
            <p:cNvPr id="23" name="TextBox 22"/>
            <p:cNvSpPr txBox="1"/>
            <p:nvPr/>
          </p:nvSpPr>
          <p:spPr>
            <a:xfrm>
              <a:off x="1701384" y="4781465"/>
              <a:ext cx="32528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spc="300" dirty="0">
                  <a:solidFill>
                    <a:schemeClr val="bg1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MEET YOUR CUSTOMERS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01384" y="5113720"/>
              <a:ext cx="32528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spc="300" dirty="0">
                  <a:solidFill>
                    <a:schemeClr val="bg1"/>
                  </a:solidFill>
                  <a:latin typeface="Open Sans Condensed Light" panose="020B030603050402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LOREM IPSUM DOLOR SIT AMET, CONSECTETUR ADIPISCING ELIT</a:t>
              </a:r>
            </a:p>
          </p:txBody>
        </p:sp>
      </p:grpSp>
      <p:cxnSp>
        <p:nvCxnSpPr>
          <p:cNvPr id="29" name="Connector: Elbow 28"/>
          <p:cNvCxnSpPr>
            <a:stCxn id="6" idx="1"/>
            <a:endCxn id="10" idx="3"/>
          </p:cNvCxnSpPr>
          <p:nvPr/>
        </p:nvCxnSpPr>
        <p:spPr>
          <a:xfrm rot="16200000" flipV="1">
            <a:off x="4614100" y="1947099"/>
            <a:ext cx="388360" cy="709905"/>
          </a:xfrm>
          <a:prstGeom prst="bentConnector2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cxnSpLocks/>
            <a:stCxn id="6" idx="3"/>
            <a:endCxn id="14" idx="3"/>
          </p:cNvCxnSpPr>
          <p:nvPr/>
        </p:nvCxnSpPr>
        <p:spPr>
          <a:xfrm rot="5400000">
            <a:off x="4312743" y="4524840"/>
            <a:ext cx="1013561" cy="687419"/>
          </a:xfrm>
          <a:prstGeom prst="bentConnector2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cxnSpLocks/>
            <a:stCxn id="6" idx="2"/>
            <a:endCxn id="12" idx="3"/>
          </p:cNvCxnSpPr>
          <p:nvPr/>
        </p:nvCxnSpPr>
        <p:spPr>
          <a:xfrm rot="10800000" flipV="1">
            <a:off x="3793760" y="3429001"/>
            <a:ext cx="983106" cy="3126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cxnSpLocks/>
            <a:stCxn id="6" idx="6"/>
            <a:endCxn id="21" idx="1"/>
          </p:cNvCxnSpPr>
          <p:nvPr/>
        </p:nvCxnSpPr>
        <p:spPr>
          <a:xfrm>
            <a:off x="7415135" y="3429001"/>
            <a:ext cx="953123" cy="312600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  <a:stCxn id="6" idx="7"/>
            <a:endCxn id="18" idx="1"/>
          </p:cNvCxnSpPr>
          <p:nvPr/>
        </p:nvCxnSpPr>
        <p:spPr>
          <a:xfrm rot="5400000" flipH="1" flipV="1">
            <a:off x="7213274" y="1923367"/>
            <a:ext cx="388360" cy="757371"/>
          </a:xfrm>
          <a:prstGeom prst="bentConnector2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  <a:stCxn id="6" idx="5"/>
            <a:endCxn id="24" idx="1"/>
          </p:cNvCxnSpPr>
          <p:nvPr/>
        </p:nvCxnSpPr>
        <p:spPr>
          <a:xfrm rot="16200000" flipH="1">
            <a:off x="6868196" y="4522341"/>
            <a:ext cx="1013561" cy="692415"/>
          </a:xfrm>
          <a:prstGeom prst="bentConnector2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4730" y="46616"/>
            <a:ext cx="4527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Twitter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20350" y="861027"/>
            <a:ext cx="113513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8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764A008-C4F1-4732-9598-27D82FE503A3}">
  <we:reference id="wa104178141" version="3.0.11.7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75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Condensed</vt:lpstr>
      <vt:lpstr>Open Sans Condensed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8</cp:revision>
  <dcterms:created xsi:type="dcterms:W3CDTF">2017-04-26T16:21:07Z</dcterms:created>
  <dcterms:modified xsi:type="dcterms:W3CDTF">2017-05-24T17:06:21Z</dcterms:modified>
</cp:coreProperties>
</file>